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08" r:id="rId3"/>
    <p:sldId id="264" r:id="rId4"/>
    <p:sldId id="266" r:id="rId5"/>
    <p:sldId id="267" r:id="rId6"/>
    <p:sldId id="265" r:id="rId7"/>
    <p:sldId id="268" r:id="rId8"/>
    <p:sldId id="269" r:id="rId9"/>
    <p:sldId id="315" r:id="rId10"/>
    <p:sldId id="316" r:id="rId11"/>
    <p:sldId id="322" r:id="rId12"/>
    <p:sldId id="317" r:id="rId13"/>
    <p:sldId id="318" r:id="rId14"/>
    <p:sldId id="319" r:id="rId15"/>
    <p:sldId id="270" r:id="rId16"/>
    <p:sldId id="271" r:id="rId17"/>
    <p:sldId id="311" r:id="rId18"/>
    <p:sldId id="337" r:id="rId19"/>
    <p:sldId id="272" r:id="rId20"/>
    <p:sldId id="321" r:id="rId21"/>
    <p:sldId id="312" r:id="rId22"/>
    <p:sldId id="334" r:id="rId23"/>
    <p:sldId id="332" r:id="rId24"/>
    <p:sldId id="335" r:id="rId25"/>
    <p:sldId id="328" r:id="rId26"/>
    <p:sldId id="320" r:id="rId27"/>
    <p:sldId id="309" r:id="rId28"/>
    <p:sldId id="33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C1"/>
    <a:srgbClr val="17F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B.%20Paper\cell%20structure%20new%20data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B.%20Paper\cell%20structure%20new%20data%20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B.%20Paper\cell%20structure%20new%20data%20graph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09487250883613"/>
          <c:y val="3.6204728539692511E-2"/>
          <c:w val="0.75085124688311411"/>
          <c:h val="0.8019899553035037"/>
        </c:manualLayout>
      </c:layout>
      <c:scatterChart>
        <c:scatterStyle val="lineMarker"/>
        <c:varyColors val="0"/>
        <c:ser>
          <c:idx val="0"/>
          <c:order val="0"/>
          <c:tx>
            <c:v>5 deg NPR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Sheet2!$F$479:$F$646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Sheet2!$G$479:$G$646</c:f>
              <c:numCache>
                <c:formatCode>General</c:formatCode>
                <c:ptCount val="168"/>
                <c:pt idx="0">
                  <c:v>0</c:v>
                </c:pt>
                <c:pt idx="1">
                  <c:v>54.291800000000002</c:v>
                </c:pt>
                <c:pt idx="2">
                  <c:v>166.99100000000001</c:v>
                </c:pt>
                <c:pt idx="3">
                  <c:v>289.93299999999999</c:v>
                </c:pt>
                <c:pt idx="4">
                  <c:v>382.65699999999998</c:v>
                </c:pt>
                <c:pt idx="5">
                  <c:v>415.49200000000002</c:v>
                </c:pt>
                <c:pt idx="6">
                  <c:v>427.39</c:v>
                </c:pt>
                <c:pt idx="7">
                  <c:v>432.48200000000003</c:v>
                </c:pt>
                <c:pt idx="8">
                  <c:v>432.10500000000002</c:v>
                </c:pt>
                <c:pt idx="9">
                  <c:v>429.71100000000001</c:v>
                </c:pt>
                <c:pt idx="10">
                  <c:v>429.05200000000002</c:v>
                </c:pt>
                <c:pt idx="11">
                  <c:v>431.9</c:v>
                </c:pt>
                <c:pt idx="12">
                  <c:v>432.99400000000003</c:v>
                </c:pt>
                <c:pt idx="13">
                  <c:v>435.88600000000002</c:v>
                </c:pt>
                <c:pt idx="14">
                  <c:v>438.33600000000001</c:v>
                </c:pt>
                <c:pt idx="15">
                  <c:v>440.95800000000003</c:v>
                </c:pt>
                <c:pt idx="16">
                  <c:v>444.33499999999998</c:v>
                </c:pt>
                <c:pt idx="17">
                  <c:v>447.34300000000002</c:v>
                </c:pt>
                <c:pt idx="18">
                  <c:v>452.13499999999999</c:v>
                </c:pt>
                <c:pt idx="19">
                  <c:v>456.45600000000002</c:v>
                </c:pt>
                <c:pt idx="20">
                  <c:v>461.02199999999999</c:v>
                </c:pt>
                <c:pt idx="21">
                  <c:v>465.82600000000002</c:v>
                </c:pt>
                <c:pt idx="22">
                  <c:v>470.71300000000002</c:v>
                </c:pt>
                <c:pt idx="23">
                  <c:v>475.83</c:v>
                </c:pt>
                <c:pt idx="24">
                  <c:v>480.95699999999999</c:v>
                </c:pt>
                <c:pt idx="25">
                  <c:v>486.73700000000002</c:v>
                </c:pt>
                <c:pt idx="26">
                  <c:v>492.17500000000001</c:v>
                </c:pt>
                <c:pt idx="27">
                  <c:v>497.94400000000002</c:v>
                </c:pt>
                <c:pt idx="28">
                  <c:v>503.346</c:v>
                </c:pt>
                <c:pt idx="29">
                  <c:v>509.09100000000001</c:v>
                </c:pt>
                <c:pt idx="30">
                  <c:v>514.78399999999999</c:v>
                </c:pt>
                <c:pt idx="31">
                  <c:v>520.37099999999998</c:v>
                </c:pt>
                <c:pt idx="32">
                  <c:v>526.38499999999999</c:v>
                </c:pt>
                <c:pt idx="33">
                  <c:v>532.40499999999997</c:v>
                </c:pt>
                <c:pt idx="34">
                  <c:v>538.09799999999996</c:v>
                </c:pt>
                <c:pt idx="35">
                  <c:v>544.43600000000004</c:v>
                </c:pt>
                <c:pt idx="36">
                  <c:v>550.24699999999996</c:v>
                </c:pt>
                <c:pt idx="37">
                  <c:v>556.04499999999996</c:v>
                </c:pt>
                <c:pt idx="38">
                  <c:v>562.02599999999995</c:v>
                </c:pt>
                <c:pt idx="39">
                  <c:v>568.29700000000003</c:v>
                </c:pt>
                <c:pt idx="40">
                  <c:v>574.25699999999995</c:v>
                </c:pt>
                <c:pt idx="41">
                  <c:v>580.60299999999995</c:v>
                </c:pt>
                <c:pt idx="42">
                  <c:v>587.14400000000001</c:v>
                </c:pt>
                <c:pt idx="43">
                  <c:v>592.96400000000006</c:v>
                </c:pt>
                <c:pt idx="44">
                  <c:v>599.46900000000005</c:v>
                </c:pt>
                <c:pt idx="45">
                  <c:v>605.76300000000003</c:v>
                </c:pt>
                <c:pt idx="46">
                  <c:v>611.95500000000004</c:v>
                </c:pt>
                <c:pt idx="47">
                  <c:v>618.49599999999998</c:v>
                </c:pt>
                <c:pt idx="48">
                  <c:v>625.09100000000001</c:v>
                </c:pt>
                <c:pt idx="49">
                  <c:v>631.221</c:v>
                </c:pt>
                <c:pt idx="50">
                  <c:v>637.702</c:v>
                </c:pt>
                <c:pt idx="51">
                  <c:v>644.26199999999994</c:v>
                </c:pt>
                <c:pt idx="52">
                  <c:v>650.48500000000001</c:v>
                </c:pt>
                <c:pt idx="53">
                  <c:v>657.01499999999999</c:v>
                </c:pt>
                <c:pt idx="54">
                  <c:v>663.72199999999998</c:v>
                </c:pt>
                <c:pt idx="55">
                  <c:v>669.78300000000002</c:v>
                </c:pt>
                <c:pt idx="56">
                  <c:v>676.36500000000001</c:v>
                </c:pt>
                <c:pt idx="57">
                  <c:v>682.995</c:v>
                </c:pt>
                <c:pt idx="58">
                  <c:v>689.16800000000001</c:v>
                </c:pt>
                <c:pt idx="59">
                  <c:v>695.93</c:v>
                </c:pt>
                <c:pt idx="60">
                  <c:v>702.48900000000003</c:v>
                </c:pt>
                <c:pt idx="61">
                  <c:v>709.02300000000002</c:v>
                </c:pt>
                <c:pt idx="62">
                  <c:v>715.47199999999998</c:v>
                </c:pt>
                <c:pt idx="63">
                  <c:v>722.47299999999996</c:v>
                </c:pt>
                <c:pt idx="64">
                  <c:v>728.99300000000005</c:v>
                </c:pt>
                <c:pt idx="65">
                  <c:v>735.80899999999997</c:v>
                </c:pt>
                <c:pt idx="66">
                  <c:v>742.697</c:v>
                </c:pt>
                <c:pt idx="67">
                  <c:v>749.28899999999999</c:v>
                </c:pt>
                <c:pt idx="68">
                  <c:v>756.01</c:v>
                </c:pt>
                <c:pt idx="69">
                  <c:v>763.077</c:v>
                </c:pt>
                <c:pt idx="70">
                  <c:v>769.82299999999998</c:v>
                </c:pt>
                <c:pt idx="71">
                  <c:v>776.62599999999998</c:v>
                </c:pt>
                <c:pt idx="72">
                  <c:v>783.84100000000001</c:v>
                </c:pt>
                <c:pt idx="73">
                  <c:v>790.447</c:v>
                </c:pt>
                <c:pt idx="74">
                  <c:v>797.56200000000001</c:v>
                </c:pt>
                <c:pt idx="75">
                  <c:v>804.56299999999999</c:v>
                </c:pt>
                <c:pt idx="76">
                  <c:v>811.66200000000003</c:v>
                </c:pt>
                <c:pt idx="77">
                  <c:v>818.72699999999998</c:v>
                </c:pt>
                <c:pt idx="78">
                  <c:v>825.73</c:v>
                </c:pt>
                <c:pt idx="79">
                  <c:v>832.94399999999996</c:v>
                </c:pt>
                <c:pt idx="80">
                  <c:v>839.80399999999997</c:v>
                </c:pt>
                <c:pt idx="81">
                  <c:v>847.33500000000004</c:v>
                </c:pt>
                <c:pt idx="82">
                  <c:v>854.524</c:v>
                </c:pt>
                <c:pt idx="83">
                  <c:v>861.75800000000004</c:v>
                </c:pt>
                <c:pt idx="84">
                  <c:v>869.28</c:v>
                </c:pt>
                <c:pt idx="85">
                  <c:v>876.524</c:v>
                </c:pt>
                <c:pt idx="86">
                  <c:v>884.17</c:v>
                </c:pt>
                <c:pt idx="87">
                  <c:v>891.63800000000003</c:v>
                </c:pt>
                <c:pt idx="88">
                  <c:v>899.38800000000003</c:v>
                </c:pt>
                <c:pt idx="89">
                  <c:v>906.98800000000006</c:v>
                </c:pt>
                <c:pt idx="90">
                  <c:v>914.55</c:v>
                </c:pt>
                <c:pt idx="91">
                  <c:v>922.49</c:v>
                </c:pt>
                <c:pt idx="92">
                  <c:v>930.03800000000001</c:v>
                </c:pt>
                <c:pt idx="93">
                  <c:v>937.99099999999999</c:v>
                </c:pt>
                <c:pt idx="94">
                  <c:v>945.74400000000003</c:v>
                </c:pt>
                <c:pt idx="95">
                  <c:v>953.67499999999995</c:v>
                </c:pt>
                <c:pt idx="96">
                  <c:v>961.62300000000005</c:v>
                </c:pt>
                <c:pt idx="97">
                  <c:v>969.54</c:v>
                </c:pt>
                <c:pt idx="98">
                  <c:v>977.798</c:v>
                </c:pt>
                <c:pt idx="99">
                  <c:v>985.56899999999996</c:v>
                </c:pt>
                <c:pt idx="100">
                  <c:v>994.06700000000001</c:v>
                </c:pt>
                <c:pt idx="101">
                  <c:v>1002.05</c:v>
                </c:pt>
                <c:pt idx="102">
                  <c:v>1010.26</c:v>
                </c:pt>
                <c:pt idx="103">
                  <c:v>1018.73</c:v>
                </c:pt>
                <c:pt idx="104">
                  <c:v>1027</c:v>
                </c:pt>
                <c:pt idx="105">
                  <c:v>1035.44</c:v>
                </c:pt>
                <c:pt idx="106">
                  <c:v>1043.8800000000001</c:v>
                </c:pt>
                <c:pt idx="107">
                  <c:v>1052.5899999999999</c:v>
                </c:pt>
                <c:pt idx="108">
                  <c:v>1061.07</c:v>
                </c:pt>
                <c:pt idx="109">
                  <c:v>1069.8699999999999</c:v>
                </c:pt>
                <c:pt idx="110">
                  <c:v>1078.5899999999999</c:v>
                </c:pt>
                <c:pt idx="111">
                  <c:v>1087.4100000000001</c:v>
                </c:pt>
                <c:pt idx="112">
                  <c:v>1096.21</c:v>
                </c:pt>
                <c:pt idx="113">
                  <c:v>1105.3</c:v>
                </c:pt>
                <c:pt idx="114">
                  <c:v>1114.3599999999999</c:v>
                </c:pt>
                <c:pt idx="115">
                  <c:v>1123.3</c:v>
                </c:pt>
                <c:pt idx="116">
                  <c:v>1132.5999999999999</c:v>
                </c:pt>
                <c:pt idx="117">
                  <c:v>1141.71</c:v>
                </c:pt>
                <c:pt idx="118">
                  <c:v>1151.04</c:v>
                </c:pt>
                <c:pt idx="119">
                  <c:v>1160.44</c:v>
                </c:pt>
                <c:pt idx="120">
                  <c:v>1169.8900000000001</c:v>
                </c:pt>
                <c:pt idx="121">
                  <c:v>1179.44</c:v>
                </c:pt>
                <c:pt idx="122">
                  <c:v>1188.92</c:v>
                </c:pt>
                <c:pt idx="123">
                  <c:v>1198.67</c:v>
                </c:pt>
                <c:pt idx="124">
                  <c:v>1208.47</c:v>
                </c:pt>
                <c:pt idx="125">
                  <c:v>1218.1300000000001</c:v>
                </c:pt>
                <c:pt idx="126">
                  <c:v>1228.24</c:v>
                </c:pt>
                <c:pt idx="127">
                  <c:v>1237.95</c:v>
                </c:pt>
                <c:pt idx="128">
                  <c:v>1248.2</c:v>
                </c:pt>
                <c:pt idx="129">
                  <c:v>1258.19</c:v>
                </c:pt>
                <c:pt idx="130">
                  <c:v>1268.54</c:v>
                </c:pt>
                <c:pt idx="131">
                  <c:v>1278.68</c:v>
                </c:pt>
                <c:pt idx="132">
                  <c:v>1289.1099999999999</c:v>
                </c:pt>
                <c:pt idx="133">
                  <c:v>1299.73</c:v>
                </c:pt>
                <c:pt idx="134">
                  <c:v>1310.21</c:v>
                </c:pt>
                <c:pt idx="135">
                  <c:v>1320.98</c:v>
                </c:pt>
                <c:pt idx="136">
                  <c:v>1331.67</c:v>
                </c:pt>
                <c:pt idx="137">
                  <c:v>1342.59</c:v>
                </c:pt>
                <c:pt idx="138">
                  <c:v>1353.29</c:v>
                </c:pt>
                <c:pt idx="139">
                  <c:v>1364.5</c:v>
                </c:pt>
                <c:pt idx="140">
                  <c:v>1375.5</c:v>
                </c:pt>
                <c:pt idx="141">
                  <c:v>1386.7</c:v>
                </c:pt>
                <c:pt idx="142">
                  <c:v>1397.9</c:v>
                </c:pt>
                <c:pt idx="143">
                  <c:v>1409.39</c:v>
                </c:pt>
                <c:pt idx="144">
                  <c:v>1420.62</c:v>
                </c:pt>
                <c:pt idx="145">
                  <c:v>1432.17</c:v>
                </c:pt>
                <c:pt idx="146">
                  <c:v>1443.69</c:v>
                </c:pt>
                <c:pt idx="147">
                  <c:v>1455.28</c:v>
                </c:pt>
                <c:pt idx="148">
                  <c:v>1466.82</c:v>
                </c:pt>
                <c:pt idx="149">
                  <c:v>1478.42</c:v>
                </c:pt>
                <c:pt idx="150">
                  <c:v>1489.67</c:v>
                </c:pt>
                <c:pt idx="151">
                  <c:v>1500.49</c:v>
                </c:pt>
                <c:pt idx="152">
                  <c:v>1511.62</c:v>
                </c:pt>
                <c:pt idx="153">
                  <c:v>1522.68</c:v>
                </c:pt>
                <c:pt idx="154">
                  <c:v>1533.24</c:v>
                </c:pt>
                <c:pt idx="155">
                  <c:v>1543.85</c:v>
                </c:pt>
                <c:pt idx="156">
                  <c:v>1553.55</c:v>
                </c:pt>
                <c:pt idx="157">
                  <c:v>1563.72</c:v>
                </c:pt>
                <c:pt idx="158">
                  <c:v>1572.84</c:v>
                </c:pt>
                <c:pt idx="159">
                  <c:v>1582.02</c:v>
                </c:pt>
                <c:pt idx="160">
                  <c:v>1591.17</c:v>
                </c:pt>
                <c:pt idx="161">
                  <c:v>1599.91</c:v>
                </c:pt>
                <c:pt idx="162">
                  <c:v>1608.74</c:v>
                </c:pt>
                <c:pt idx="163">
                  <c:v>1616.7</c:v>
                </c:pt>
                <c:pt idx="164">
                  <c:v>1624.48</c:v>
                </c:pt>
                <c:pt idx="165">
                  <c:v>1632.39</c:v>
                </c:pt>
                <c:pt idx="166">
                  <c:v>1639.78</c:v>
                </c:pt>
                <c:pt idx="167">
                  <c:v>1647.11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85-4AE6-9484-0D6A62B3CFB8}"/>
            </c:ext>
          </c:extLst>
        </c:ser>
        <c:ser>
          <c:idx val="1"/>
          <c:order val="1"/>
          <c:tx>
            <c:v>10 deg NPR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Sheet2!$F$479:$F$646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Sheet2!$H$479:$H$646</c:f>
              <c:numCache>
                <c:formatCode>General</c:formatCode>
                <c:ptCount val="168"/>
                <c:pt idx="0">
                  <c:v>0</c:v>
                </c:pt>
                <c:pt idx="1">
                  <c:v>49.183700000000002</c:v>
                </c:pt>
                <c:pt idx="2">
                  <c:v>140.762</c:v>
                </c:pt>
                <c:pt idx="3">
                  <c:v>226.86699999999999</c:v>
                </c:pt>
                <c:pt idx="4">
                  <c:v>289.76900000000001</c:v>
                </c:pt>
                <c:pt idx="5">
                  <c:v>322.30099999999999</c:v>
                </c:pt>
                <c:pt idx="6">
                  <c:v>350.54</c:v>
                </c:pt>
                <c:pt idx="7">
                  <c:v>372.56799999999998</c:v>
                </c:pt>
                <c:pt idx="8">
                  <c:v>384.786</c:v>
                </c:pt>
                <c:pt idx="9">
                  <c:v>381.76600000000002</c:v>
                </c:pt>
                <c:pt idx="10">
                  <c:v>375.065</c:v>
                </c:pt>
                <c:pt idx="11">
                  <c:v>376.20400000000001</c:v>
                </c:pt>
                <c:pt idx="12">
                  <c:v>387.19499999999999</c:v>
                </c:pt>
                <c:pt idx="13">
                  <c:v>398.65499999999997</c:v>
                </c:pt>
                <c:pt idx="14">
                  <c:v>408.5</c:v>
                </c:pt>
                <c:pt idx="15">
                  <c:v>409.101</c:v>
                </c:pt>
                <c:pt idx="16">
                  <c:v>408.46199999999999</c:v>
                </c:pt>
                <c:pt idx="17">
                  <c:v>414.55</c:v>
                </c:pt>
                <c:pt idx="18">
                  <c:v>421.93900000000002</c:v>
                </c:pt>
                <c:pt idx="19">
                  <c:v>429.29</c:v>
                </c:pt>
                <c:pt idx="20">
                  <c:v>436.714</c:v>
                </c:pt>
                <c:pt idx="21">
                  <c:v>440.601</c:v>
                </c:pt>
                <c:pt idx="22">
                  <c:v>443.73899999999998</c:v>
                </c:pt>
                <c:pt idx="23">
                  <c:v>450.75799999999998</c:v>
                </c:pt>
                <c:pt idx="24">
                  <c:v>457.11099999999999</c:v>
                </c:pt>
                <c:pt idx="25">
                  <c:v>462.72699999999998</c:v>
                </c:pt>
                <c:pt idx="26">
                  <c:v>468.63200000000001</c:v>
                </c:pt>
                <c:pt idx="27">
                  <c:v>473.91399999999999</c:v>
                </c:pt>
                <c:pt idx="28">
                  <c:v>480.23899999999998</c:v>
                </c:pt>
                <c:pt idx="29">
                  <c:v>486.09</c:v>
                </c:pt>
                <c:pt idx="30">
                  <c:v>490.93599999999998</c:v>
                </c:pt>
                <c:pt idx="31">
                  <c:v>496.709</c:v>
                </c:pt>
                <c:pt idx="32">
                  <c:v>503.04500000000002</c:v>
                </c:pt>
                <c:pt idx="33">
                  <c:v>509.32100000000003</c:v>
                </c:pt>
                <c:pt idx="34">
                  <c:v>515.71400000000006</c:v>
                </c:pt>
                <c:pt idx="35">
                  <c:v>520.73500000000001</c:v>
                </c:pt>
                <c:pt idx="36">
                  <c:v>525.60900000000004</c:v>
                </c:pt>
                <c:pt idx="37">
                  <c:v>532.06600000000003</c:v>
                </c:pt>
                <c:pt idx="38">
                  <c:v>538.64200000000005</c:v>
                </c:pt>
                <c:pt idx="39">
                  <c:v>545.28</c:v>
                </c:pt>
                <c:pt idx="40">
                  <c:v>551.17399999999998</c:v>
                </c:pt>
                <c:pt idx="41">
                  <c:v>555.54700000000003</c:v>
                </c:pt>
                <c:pt idx="42">
                  <c:v>560.89200000000005</c:v>
                </c:pt>
                <c:pt idx="43">
                  <c:v>567.61199999999997</c:v>
                </c:pt>
                <c:pt idx="44">
                  <c:v>574.05999999999995</c:v>
                </c:pt>
                <c:pt idx="45">
                  <c:v>580.04700000000003</c:v>
                </c:pt>
                <c:pt idx="46">
                  <c:v>585.46699999999998</c:v>
                </c:pt>
                <c:pt idx="47">
                  <c:v>590.06500000000005</c:v>
                </c:pt>
                <c:pt idx="48">
                  <c:v>596.13699999999994</c:v>
                </c:pt>
                <c:pt idx="49">
                  <c:v>603.07899999999995</c:v>
                </c:pt>
                <c:pt idx="50">
                  <c:v>609.62900000000002</c:v>
                </c:pt>
                <c:pt idx="51">
                  <c:v>615.26800000000003</c:v>
                </c:pt>
                <c:pt idx="52">
                  <c:v>620.41899999999998</c:v>
                </c:pt>
                <c:pt idx="53">
                  <c:v>625.75400000000002</c:v>
                </c:pt>
                <c:pt idx="54">
                  <c:v>632.06500000000005</c:v>
                </c:pt>
                <c:pt idx="55">
                  <c:v>639.15599999999995</c:v>
                </c:pt>
                <c:pt idx="56">
                  <c:v>645.28200000000004</c:v>
                </c:pt>
                <c:pt idx="57">
                  <c:v>650.40099999999995</c:v>
                </c:pt>
                <c:pt idx="58">
                  <c:v>655.66099999999994</c:v>
                </c:pt>
                <c:pt idx="59">
                  <c:v>661.54700000000003</c:v>
                </c:pt>
                <c:pt idx="60">
                  <c:v>668.14700000000005</c:v>
                </c:pt>
                <c:pt idx="61">
                  <c:v>675.1</c:v>
                </c:pt>
                <c:pt idx="62">
                  <c:v>681.03</c:v>
                </c:pt>
                <c:pt idx="63">
                  <c:v>686.04100000000005</c:v>
                </c:pt>
                <c:pt idx="64">
                  <c:v>691.96900000000005</c:v>
                </c:pt>
                <c:pt idx="65">
                  <c:v>698.34100000000001</c:v>
                </c:pt>
                <c:pt idx="66">
                  <c:v>705.22799999999995</c:v>
                </c:pt>
                <c:pt idx="67">
                  <c:v>711.71699999999998</c:v>
                </c:pt>
                <c:pt idx="68">
                  <c:v>717.56200000000001</c:v>
                </c:pt>
                <c:pt idx="69">
                  <c:v>722.846</c:v>
                </c:pt>
                <c:pt idx="70">
                  <c:v>729.12300000000005</c:v>
                </c:pt>
                <c:pt idx="71">
                  <c:v>736.17600000000004</c:v>
                </c:pt>
                <c:pt idx="72">
                  <c:v>742.73</c:v>
                </c:pt>
                <c:pt idx="73">
                  <c:v>749.14200000000005</c:v>
                </c:pt>
                <c:pt idx="74">
                  <c:v>754.721</c:v>
                </c:pt>
                <c:pt idx="75">
                  <c:v>760.53800000000001</c:v>
                </c:pt>
                <c:pt idx="76">
                  <c:v>767.19299999999998</c:v>
                </c:pt>
                <c:pt idx="77">
                  <c:v>774.22699999999998</c:v>
                </c:pt>
                <c:pt idx="78">
                  <c:v>780.86099999999999</c:v>
                </c:pt>
                <c:pt idx="79">
                  <c:v>786.82600000000002</c:v>
                </c:pt>
                <c:pt idx="80">
                  <c:v>792.92700000000002</c:v>
                </c:pt>
                <c:pt idx="81">
                  <c:v>799.26300000000003</c:v>
                </c:pt>
                <c:pt idx="82">
                  <c:v>806.13699999999994</c:v>
                </c:pt>
                <c:pt idx="83">
                  <c:v>813.15300000000002</c:v>
                </c:pt>
                <c:pt idx="84">
                  <c:v>819.54700000000003</c:v>
                </c:pt>
                <c:pt idx="85">
                  <c:v>825.52200000000005</c:v>
                </c:pt>
                <c:pt idx="86">
                  <c:v>831.899</c:v>
                </c:pt>
                <c:pt idx="87">
                  <c:v>838.91099999999994</c:v>
                </c:pt>
                <c:pt idx="88">
                  <c:v>845.99400000000003</c:v>
                </c:pt>
                <c:pt idx="89">
                  <c:v>852.88599999999997</c:v>
                </c:pt>
                <c:pt idx="90">
                  <c:v>859.31100000000004</c:v>
                </c:pt>
                <c:pt idx="91">
                  <c:v>865.63099999999997</c:v>
                </c:pt>
                <c:pt idx="92">
                  <c:v>872.57399999999996</c:v>
                </c:pt>
                <c:pt idx="93">
                  <c:v>879.76499999999999</c:v>
                </c:pt>
                <c:pt idx="94">
                  <c:v>887.04499999999996</c:v>
                </c:pt>
                <c:pt idx="95">
                  <c:v>893.55600000000004</c:v>
                </c:pt>
                <c:pt idx="96">
                  <c:v>900.17700000000002</c:v>
                </c:pt>
                <c:pt idx="97">
                  <c:v>907.05399999999997</c:v>
                </c:pt>
                <c:pt idx="98">
                  <c:v>914.22199999999998</c:v>
                </c:pt>
                <c:pt idx="99">
                  <c:v>921.75199999999995</c:v>
                </c:pt>
                <c:pt idx="100">
                  <c:v>928.779</c:v>
                </c:pt>
                <c:pt idx="101">
                  <c:v>935.50599999999997</c:v>
                </c:pt>
                <c:pt idx="102">
                  <c:v>942.30600000000004</c:v>
                </c:pt>
                <c:pt idx="103">
                  <c:v>949.71900000000005</c:v>
                </c:pt>
                <c:pt idx="104">
                  <c:v>957.16399999999999</c:v>
                </c:pt>
                <c:pt idx="105">
                  <c:v>964.70399999999995</c:v>
                </c:pt>
                <c:pt idx="106">
                  <c:v>971.75199999999995</c:v>
                </c:pt>
                <c:pt idx="107">
                  <c:v>978.86400000000003</c:v>
                </c:pt>
                <c:pt idx="108">
                  <c:v>986.125</c:v>
                </c:pt>
                <c:pt idx="109">
                  <c:v>994.00199999999995</c:v>
                </c:pt>
                <c:pt idx="110">
                  <c:v>1001.73</c:v>
                </c:pt>
                <c:pt idx="111">
                  <c:v>1009.33</c:v>
                </c:pt>
                <c:pt idx="112">
                  <c:v>1016.48</c:v>
                </c:pt>
                <c:pt idx="113">
                  <c:v>1024.1400000000001</c:v>
                </c:pt>
                <c:pt idx="114">
                  <c:v>1032.05</c:v>
                </c:pt>
                <c:pt idx="115">
                  <c:v>1040.0899999999999</c:v>
                </c:pt>
                <c:pt idx="116">
                  <c:v>1048.03</c:v>
                </c:pt>
                <c:pt idx="117">
                  <c:v>1055.6600000000001</c:v>
                </c:pt>
                <c:pt idx="118">
                  <c:v>1063.4100000000001</c:v>
                </c:pt>
                <c:pt idx="119">
                  <c:v>1071.44</c:v>
                </c:pt>
                <c:pt idx="120">
                  <c:v>1080.0999999999999</c:v>
                </c:pt>
                <c:pt idx="121">
                  <c:v>1088.17</c:v>
                </c:pt>
                <c:pt idx="122">
                  <c:v>1096.3900000000001</c:v>
                </c:pt>
                <c:pt idx="123">
                  <c:v>1104.29</c:v>
                </c:pt>
                <c:pt idx="124">
                  <c:v>1112.74</c:v>
                </c:pt>
                <c:pt idx="125">
                  <c:v>1121.3</c:v>
                </c:pt>
                <c:pt idx="126">
                  <c:v>1130.1199999999999</c:v>
                </c:pt>
                <c:pt idx="127">
                  <c:v>1138.5</c:v>
                </c:pt>
                <c:pt idx="128">
                  <c:v>1146.96</c:v>
                </c:pt>
                <c:pt idx="129">
                  <c:v>1155.47</c:v>
                </c:pt>
                <c:pt idx="130">
                  <c:v>1164.3800000000001</c:v>
                </c:pt>
                <c:pt idx="131">
                  <c:v>1173.48</c:v>
                </c:pt>
                <c:pt idx="132">
                  <c:v>1182.33</c:v>
                </c:pt>
                <c:pt idx="133">
                  <c:v>1191.04</c:v>
                </c:pt>
                <c:pt idx="134">
                  <c:v>1199.81</c:v>
                </c:pt>
                <c:pt idx="135">
                  <c:v>1208.97</c:v>
                </c:pt>
                <c:pt idx="136">
                  <c:v>1218.28</c:v>
                </c:pt>
                <c:pt idx="137">
                  <c:v>1227.57</c:v>
                </c:pt>
                <c:pt idx="138">
                  <c:v>1236.48</c:v>
                </c:pt>
                <c:pt idx="139">
                  <c:v>1245.6099999999999</c:v>
                </c:pt>
                <c:pt idx="140">
                  <c:v>1254.81</c:v>
                </c:pt>
                <c:pt idx="141">
                  <c:v>1264.18</c:v>
                </c:pt>
                <c:pt idx="142">
                  <c:v>1273.3</c:v>
                </c:pt>
                <c:pt idx="143">
                  <c:v>1282.3800000000001</c:v>
                </c:pt>
                <c:pt idx="144">
                  <c:v>1291.3499999999999</c:v>
                </c:pt>
                <c:pt idx="145">
                  <c:v>1300.3900000000001</c:v>
                </c:pt>
                <c:pt idx="146">
                  <c:v>1308.98</c:v>
                </c:pt>
                <c:pt idx="147">
                  <c:v>1317.69</c:v>
                </c:pt>
                <c:pt idx="148">
                  <c:v>1326</c:v>
                </c:pt>
                <c:pt idx="149">
                  <c:v>1334.03</c:v>
                </c:pt>
                <c:pt idx="150">
                  <c:v>1342.06</c:v>
                </c:pt>
                <c:pt idx="151">
                  <c:v>1349.66</c:v>
                </c:pt>
                <c:pt idx="152">
                  <c:v>1357.01</c:v>
                </c:pt>
                <c:pt idx="153">
                  <c:v>1364.05</c:v>
                </c:pt>
                <c:pt idx="154">
                  <c:v>1370.63</c:v>
                </c:pt>
                <c:pt idx="155">
                  <c:v>1377.34</c:v>
                </c:pt>
                <c:pt idx="156">
                  <c:v>1383.66</c:v>
                </c:pt>
                <c:pt idx="157">
                  <c:v>1389.33</c:v>
                </c:pt>
                <c:pt idx="158">
                  <c:v>1395.07</c:v>
                </c:pt>
                <c:pt idx="159">
                  <c:v>1400.31</c:v>
                </c:pt>
                <c:pt idx="160">
                  <c:v>1405.7</c:v>
                </c:pt>
                <c:pt idx="161">
                  <c:v>1411.06</c:v>
                </c:pt>
                <c:pt idx="162">
                  <c:v>1416.12</c:v>
                </c:pt>
                <c:pt idx="163">
                  <c:v>1421.22</c:v>
                </c:pt>
                <c:pt idx="164">
                  <c:v>1426.36</c:v>
                </c:pt>
                <c:pt idx="165">
                  <c:v>1430.96</c:v>
                </c:pt>
                <c:pt idx="166">
                  <c:v>1435.79</c:v>
                </c:pt>
                <c:pt idx="167">
                  <c:v>1440.14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685-4AE6-9484-0D6A62B3CFB8}"/>
            </c:ext>
          </c:extLst>
        </c:ser>
        <c:ser>
          <c:idx val="2"/>
          <c:order val="2"/>
          <c:tx>
            <c:v>15 deg NPR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Sheet2!$F$479:$F$646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Sheet2!$I$479:$I$646</c:f>
              <c:numCache>
                <c:formatCode>General</c:formatCode>
                <c:ptCount val="168"/>
                <c:pt idx="0">
                  <c:v>0</c:v>
                </c:pt>
                <c:pt idx="1">
                  <c:v>44.259099999999997</c:v>
                </c:pt>
                <c:pt idx="2">
                  <c:v>110.28700000000001</c:v>
                </c:pt>
                <c:pt idx="3">
                  <c:v>180.12899999999999</c:v>
                </c:pt>
                <c:pt idx="4">
                  <c:v>251.221</c:v>
                </c:pt>
                <c:pt idx="5">
                  <c:v>286.99400000000003</c:v>
                </c:pt>
                <c:pt idx="6">
                  <c:v>322.73700000000002</c:v>
                </c:pt>
                <c:pt idx="7">
                  <c:v>342.66800000000001</c:v>
                </c:pt>
                <c:pt idx="8">
                  <c:v>345.43099999999998</c:v>
                </c:pt>
                <c:pt idx="9">
                  <c:v>348.98700000000002</c:v>
                </c:pt>
                <c:pt idx="10">
                  <c:v>356.678</c:v>
                </c:pt>
                <c:pt idx="11">
                  <c:v>361.12</c:v>
                </c:pt>
                <c:pt idx="12">
                  <c:v>374.25799999999998</c:v>
                </c:pt>
                <c:pt idx="13">
                  <c:v>381.64600000000002</c:v>
                </c:pt>
                <c:pt idx="14">
                  <c:v>383.16300000000001</c:v>
                </c:pt>
                <c:pt idx="15">
                  <c:v>389.51299999999998</c:v>
                </c:pt>
                <c:pt idx="16">
                  <c:v>396.06900000000002</c:v>
                </c:pt>
                <c:pt idx="17">
                  <c:v>401.61599999999999</c:v>
                </c:pt>
                <c:pt idx="18">
                  <c:v>408.14</c:v>
                </c:pt>
                <c:pt idx="19">
                  <c:v>414.483</c:v>
                </c:pt>
                <c:pt idx="20">
                  <c:v>421.19499999999999</c:v>
                </c:pt>
                <c:pt idx="21">
                  <c:v>426.19</c:v>
                </c:pt>
                <c:pt idx="22">
                  <c:v>429.75299999999999</c:v>
                </c:pt>
                <c:pt idx="23">
                  <c:v>435.88299999999998</c:v>
                </c:pt>
                <c:pt idx="24">
                  <c:v>443.04500000000002</c:v>
                </c:pt>
                <c:pt idx="25">
                  <c:v>451.25200000000001</c:v>
                </c:pt>
                <c:pt idx="26">
                  <c:v>456.25299999999999</c:v>
                </c:pt>
                <c:pt idx="27">
                  <c:v>459.46600000000001</c:v>
                </c:pt>
                <c:pt idx="28">
                  <c:v>464.98399999999998</c:v>
                </c:pt>
                <c:pt idx="29">
                  <c:v>471.71499999999997</c:v>
                </c:pt>
                <c:pt idx="30">
                  <c:v>479.69600000000003</c:v>
                </c:pt>
                <c:pt idx="31">
                  <c:v>485.52</c:v>
                </c:pt>
                <c:pt idx="32">
                  <c:v>488.71100000000001</c:v>
                </c:pt>
                <c:pt idx="33">
                  <c:v>493.93599999999998</c:v>
                </c:pt>
                <c:pt idx="34">
                  <c:v>500.57799999999997</c:v>
                </c:pt>
                <c:pt idx="35">
                  <c:v>506.72800000000001</c:v>
                </c:pt>
                <c:pt idx="36">
                  <c:v>513.61099999999999</c:v>
                </c:pt>
                <c:pt idx="37">
                  <c:v>518.20699999999999</c:v>
                </c:pt>
                <c:pt idx="38">
                  <c:v>521.98299999999995</c:v>
                </c:pt>
                <c:pt idx="39">
                  <c:v>528.23299999999995</c:v>
                </c:pt>
                <c:pt idx="40">
                  <c:v>535.11800000000005</c:v>
                </c:pt>
                <c:pt idx="41">
                  <c:v>540.75900000000001</c:v>
                </c:pt>
                <c:pt idx="42">
                  <c:v>546.13099999999997</c:v>
                </c:pt>
                <c:pt idx="43">
                  <c:v>550.33900000000006</c:v>
                </c:pt>
                <c:pt idx="44">
                  <c:v>554.86699999999996</c:v>
                </c:pt>
                <c:pt idx="45">
                  <c:v>561.80200000000002</c:v>
                </c:pt>
                <c:pt idx="46">
                  <c:v>568.601</c:v>
                </c:pt>
                <c:pt idx="47">
                  <c:v>573.84299999999996</c:v>
                </c:pt>
                <c:pt idx="48">
                  <c:v>578.02800000000002</c:v>
                </c:pt>
                <c:pt idx="49">
                  <c:v>583.45699999999999</c:v>
                </c:pt>
                <c:pt idx="50">
                  <c:v>588.88</c:v>
                </c:pt>
                <c:pt idx="51">
                  <c:v>595.80999999999995</c:v>
                </c:pt>
                <c:pt idx="52">
                  <c:v>602.08600000000001</c:v>
                </c:pt>
                <c:pt idx="53">
                  <c:v>606.721</c:v>
                </c:pt>
                <c:pt idx="54">
                  <c:v>611.101</c:v>
                </c:pt>
                <c:pt idx="55">
                  <c:v>617.197</c:v>
                </c:pt>
                <c:pt idx="56">
                  <c:v>623.20899999999995</c:v>
                </c:pt>
                <c:pt idx="57">
                  <c:v>629.03899999999999</c:v>
                </c:pt>
                <c:pt idx="58">
                  <c:v>634.96100000000001</c:v>
                </c:pt>
                <c:pt idx="59">
                  <c:v>639.17499999999995</c:v>
                </c:pt>
                <c:pt idx="60">
                  <c:v>644.18700000000001</c:v>
                </c:pt>
                <c:pt idx="61">
                  <c:v>650.63800000000003</c:v>
                </c:pt>
                <c:pt idx="62">
                  <c:v>656.93399999999997</c:v>
                </c:pt>
                <c:pt idx="63">
                  <c:v>662.21900000000005</c:v>
                </c:pt>
                <c:pt idx="64">
                  <c:v>667.48199999999997</c:v>
                </c:pt>
                <c:pt idx="65">
                  <c:v>672.63800000000003</c:v>
                </c:pt>
                <c:pt idx="66">
                  <c:v>678.18499999999995</c:v>
                </c:pt>
                <c:pt idx="67">
                  <c:v>684.67399999999998</c:v>
                </c:pt>
                <c:pt idx="68">
                  <c:v>690.98299999999995</c:v>
                </c:pt>
                <c:pt idx="69">
                  <c:v>695.96500000000003</c:v>
                </c:pt>
                <c:pt idx="70">
                  <c:v>700.91600000000005</c:v>
                </c:pt>
                <c:pt idx="71">
                  <c:v>706.80700000000002</c:v>
                </c:pt>
                <c:pt idx="72">
                  <c:v>712.79300000000001</c:v>
                </c:pt>
                <c:pt idx="73">
                  <c:v>718.85699999999997</c:v>
                </c:pt>
                <c:pt idx="74">
                  <c:v>724.74</c:v>
                </c:pt>
                <c:pt idx="75">
                  <c:v>729.76099999999997</c:v>
                </c:pt>
                <c:pt idx="76">
                  <c:v>734.87</c:v>
                </c:pt>
                <c:pt idx="77">
                  <c:v>741.12199999999996</c:v>
                </c:pt>
                <c:pt idx="78">
                  <c:v>747.50099999999998</c:v>
                </c:pt>
                <c:pt idx="79">
                  <c:v>753.23</c:v>
                </c:pt>
                <c:pt idx="80">
                  <c:v>758.70299999999997</c:v>
                </c:pt>
                <c:pt idx="81">
                  <c:v>764.154</c:v>
                </c:pt>
                <c:pt idx="82">
                  <c:v>769.78800000000001</c:v>
                </c:pt>
                <c:pt idx="83">
                  <c:v>776.03</c:v>
                </c:pt>
                <c:pt idx="84">
                  <c:v>782.51900000000001</c:v>
                </c:pt>
                <c:pt idx="85">
                  <c:v>788.27499999999998</c:v>
                </c:pt>
                <c:pt idx="86">
                  <c:v>793.50400000000002</c:v>
                </c:pt>
                <c:pt idx="87">
                  <c:v>799.42899999999997</c:v>
                </c:pt>
                <c:pt idx="88">
                  <c:v>805.77200000000005</c:v>
                </c:pt>
                <c:pt idx="89">
                  <c:v>812.029</c:v>
                </c:pt>
                <c:pt idx="90">
                  <c:v>818.26099999999997</c:v>
                </c:pt>
                <c:pt idx="91">
                  <c:v>824.12300000000005</c:v>
                </c:pt>
                <c:pt idx="92">
                  <c:v>829.79899999999998</c:v>
                </c:pt>
                <c:pt idx="93">
                  <c:v>835.971</c:v>
                </c:pt>
                <c:pt idx="94">
                  <c:v>842.70100000000002</c:v>
                </c:pt>
                <c:pt idx="95">
                  <c:v>849.16800000000001</c:v>
                </c:pt>
                <c:pt idx="96">
                  <c:v>855.04100000000005</c:v>
                </c:pt>
                <c:pt idx="97">
                  <c:v>861.01900000000001</c:v>
                </c:pt>
                <c:pt idx="98">
                  <c:v>867.19399999999996</c:v>
                </c:pt>
                <c:pt idx="99">
                  <c:v>873.68299999999999</c:v>
                </c:pt>
                <c:pt idx="100">
                  <c:v>880.16700000000003</c:v>
                </c:pt>
                <c:pt idx="101">
                  <c:v>886.71900000000005</c:v>
                </c:pt>
                <c:pt idx="102">
                  <c:v>892.66300000000001</c:v>
                </c:pt>
                <c:pt idx="103">
                  <c:v>898.68799999999999</c:v>
                </c:pt>
                <c:pt idx="104">
                  <c:v>905.43700000000001</c:v>
                </c:pt>
                <c:pt idx="105">
                  <c:v>912.17399999999998</c:v>
                </c:pt>
                <c:pt idx="106">
                  <c:v>918.78899999999999</c:v>
                </c:pt>
                <c:pt idx="107">
                  <c:v>924.90899999999999</c:v>
                </c:pt>
                <c:pt idx="108">
                  <c:v>931.4</c:v>
                </c:pt>
                <c:pt idx="109">
                  <c:v>937.80600000000004</c:v>
                </c:pt>
                <c:pt idx="110">
                  <c:v>944.65599999999995</c:v>
                </c:pt>
                <c:pt idx="111">
                  <c:v>951.553</c:v>
                </c:pt>
                <c:pt idx="112">
                  <c:v>958.22500000000002</c:v>
                </c:pt>
                <c:pt idx="113">
                  <c:v>964.62300000000005</c:v>
                </c:pt>
                <c:pt idx="114">
                  <c:v>971.22199999999998</c:v>
                </c:pt>
                <c:pt idx="115">
                  <c:v>978.22400000000005</c:v>
                </c:pt>
                <c:pt idx="116">
                  <c:v>985.375</c:v>
                </c:pt>
                <c:pt idx="117">
                  <c:v>992.178</c:v>
                </c:pt>
                <c:pt idx="118">
                  <c:v>998.81399999999996</c:v>
                </c:pt>
                <c:pt idx="119">
                  <c:v>1005.6</c:v>
                </c:pt>
                <c:pt idx="120">
                  <c:v>1012.58</c:v>
                </c:pt>
                <c:pt idx="121">
                  <c:v>1019.79</c:v>
                </c:pt>
                <c:pt idx="122">
                  <c:v>1026.8399999999999</c:v>
                </c:pt>
                <c:pt idx="123">
                  <c:v>1033.95</c:v>
                </c:pt>
                <c:pt idx="124">
                  <c:v>1040.67</c:v>
                </c:pt>
                <c:pt idx="125">
                  <c:v>1047.67</c:v>
                </c:pt>
                <c:pt idx="126">
                  <c:v>1055.07</c:v>
                </c:pt>
                <c:pt idx="127">
                  <c:v>1062.6199999999999</c:v>
                </c:pt>
                <c:pt idx="128">
                  <c:v>1069.56</c:v>
                </c:pt>
                <c:pt idx="129">
                  <c:v>1076.79</c:v>
                </c:pt>
                <c:pt idx="130">
                  <c:v>1083.8699999999999</c:v>
                </c:pt>
                <c:pt idx="131">
                  <c:v>1091.48</c:v>
                </c:pt>
                <c:pt idx="132">
                  <c:v>1098.8900000000001</c:v>
                </c:pt>
                <c:pt idx="133">
                  <c:v>1106.44</c:v>
                </c:pt>
                <c:pt idx="134">
                  <c:v>1113.57</c:v>
                </c:pt>
                <c:pt idx="135">
                  <c:v>1120.75</c:v>
                </c:pt>
                <c:pt idx="136">
                  <c:v>1127.69</c:v>
                </c:pt>
                <c:pt idx="137">
                  <c:v>1134.8699999999999</c:v>
                </c:pt>
                <c:pt idx="138">
                  <c:v>1142.0899999999999</c:v>
                </c:pt>
                <c:pt idx="139">
                  <c:v>1149.18</c:v>
                </c:pt>
                <c:pt idx="140">
                  <c:v>1155.58</c:v>
                </c:pt>
                <c:pt idx="141">
                  <c:v>1162.06</c:v>
                </c:pt>
                <c:pt idx="142">
                  <c:v>1168.05</c:v>
                </c:pt>
                <c:pt idx="143">
                  <c:v>1174.46</c:v>
                </c:pt>
                <c:pt idx="144">
                  <c:v>1180.23</c:v>
                </c:pt>
                <c:pt idx="145">
                  <c:v>1185.83</c:v>
                </c:pt>
                <c:pt idx="146">
                  <c:v>1191.74</c:v>
                </c:pt>
                <c:pt idx="147">
                  <c:v>1197.26</c:v>
                </c:pt>
                <c:pt idx="148">
                  <c:v>1202.96</c:v>
                </c:pt>
                <c:pt idx="149">
                  <c:v>1208.17</c:v>
                </c:pt>
                <c:pt idx="150">
                  <c:v>1213.22</c:v>
                </c:pt>
                <c:pt idx="151">
                  <c:v>1218</c:v>
                </c:pt>
                <c:pt idx="152">
                  <c:v>1222.72</c:v>
                </c:pt>
                <c:pt idx="153">
                  <c:v>1227.27</c:v>
                </c:pt>
                <c:pt idx="154">
                  <c:v>1231.3</c:v>
                </c:pt>
                <c:pt idx="155">
                  <c:v>1235.19</c:v>
                </c:pt>
                <c:pt idx="156">
                  <c:v>1238.43</c:v>
                </c:pt>
                <c:pt idx="157">
                  <c:v>1242.3</c:v>
                </c:pt>
                <c:pt idx="158">
                  <c:v>1245.6199999999999</c:v>
                </c:pt>
                <c:pt idx="159">
                  <c:v>1249.26</c:v>
                </c:pt>
                <c:pt idx="160">
                  <c:v>1252.54</c:v>
                </c:pt>
                <c:pt idx="161">
                  <c:v>1255.97</c:v>
                </c:pt>
                <c:pt idx="162">
                  <c:v>1259.3</c:v>
                </c:pt>
                <c:pt idx="163">
                  <c:v>1262.9000000000001</c:v>
                </c:pt>
                <c:pt idx="164">
                  <c:v>1266.04</c:v>
                </c:pt>
                <c:pt idx="165">
                  <c:v>1269.29</c:v>
                </c:pt>
                <c:pt idx="166">
                  <c:v>1272.5</c:v>
                </c:pt>
                <c:pt idx="167">
                  <c:v>1275.73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685-4AE6-9484-0D6A62B3CFB8}"/>
            </c:ext>
          </c:extLst>
        </c:ser>
        <c:ser>
          <c:idx val="3"/>
          <c:order val="3"/>
          <c:tx>
            <c:v>20 deg NPR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Sheet2!$F$479:$F$646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Sheet2!$J$479:$J$646</c:f>
              <c:numCache>
                <c:formatCode>General</c:formatCode>
                <c:ptCount val="168"/>
                <c:pt idx="0">
                  <c:v>0</c:v>
                </c:pt>
                <c:pt idx="1">
                  <c:v>38.814300000000003</c:v>
                </c:pt>
                <c:pt idx="2">
                  <c:v>85.660399999999996</c:v>
                </c:pt>
                <c:pt idx="3">
                  <c:v>149.23699999999999</c:v>
                </c:pt>
                <c:pt idx="4">
                  <c:v>217.20500000000001</c:v>
                </c:pt>
                <c:pt idx="5">
                  <c:v>257.53899999999999</c:v>
                </c:pt>
                <c:pt idx="6">
                  <c:v>290.98899999999998</c:v>
                </c:pt>
                <c:pt idx="7">
                  <c:v>311.94600000000003</c:v>
                </c:pt>
                <c:pt idx="8">
                  <c:v>326.38400000000001</c:v>
                </c:pt>
                <c:pt idx="9">
                  <c:v>341.60399999999998</c:v>
                </c:pt>
                <c:pt idx="10">
                  <c:v>347.91399999999999</c:v>
                </c:pt>
                <c:pt idx="11">
                  <c:v>355.072</c:v>
                </c:pt>
                <c:pt idx="12">
                  <c:v>363.334</c:v>
                </c:pt>
                <c:pt idx="13">
                  <c:v>370.83800000000002</c:v>
                </c:pt>
                <c:pt idx="14">
                  <c:v>379.26</c:v>
                </c:pt>
                <c:pt idx="15">
                  <c:v>382.39499999999998</c:v>
                </c:pt>
                <c:pt idx="16">
                  <c:v>387.51100000000002</c:v>
                </c:pt>
                <c:pt idx="17">
                  <c:v>393.98</c:v>
                </c:pt>
                <c:pt idx="18">
                  <c:v>401.93700000000001</c:v>
                </c:pt>
                <c:pt idx="19">
                  <c:v>413.16500000000002</c:v>
                </c:pt>
                <c:pt idx="20">
                  <c:v>414.072</c:v>
                </c:pt>
                <c:pt idx="21">
                  <c:v>416.36799999999999</c:v>
                </c:pt>
                <c:pt idx="22">
                  <c:v>425.20299999999997</c:v>
                </c:pt>
                <c:pt idx="23">
                  <c:v>431.73700000000002</c:v>
                </c:pt>
                <c:pt idx="24">
                  <c:v>439.56299999999999</c:v>
                </c:pt>
                <c:pt idx="25">
                  <c:v>443.84500000000003</c:v>
                </c:pt>
                <c:pt idx="26">
                  <c:v>445.70400000000001</c:v>
                </c:pt>
                <c:pt idx="27">
                  <c:v>452.29300000000001</c:v>
                </c:pt>
                <c:pt idx="28">
                  <c:v>461.72500000000002</c:v>
                </c:pt>
                <c:pt idx="29">
                  <c:v>467.548</c:v>
                </c:pt>
                <c:pt idx="30">
                  <c:v>470.38299999999998</c:v>
                </c:pt>
                <c:pt idx="31">
                  <c:v>474.60199999999998</c:v>
                </c:pt>
                <c:pt idx="32">
                  <c:v>480.58</c:v>
                </c:pt>
                <c:pt idx="33">
                  <c:v>487.685</c:v>
                </c:pt>
                <c:pt idx="34">
                  <c:v>494.95</c:v>
                </c:pt>
                <c:pt idx="35">
                  <c:v>498.05500000000001</c:v>
                </c:pt>
                <c:pt idx="36">
                  <c:v>501.48700000000002</c:v>
                </c:pt>
                <c:pt idx="37">
                  <c:v>508.09899999999999</c:v>
                </c:pt>
                <c:pt idx="38">
                  <c:v>514.178</c:v>
                </c:pt>
                <c:pt idx="39">
                  <c:v>519.94200000000001</c:v>
                </c:pt>
                <c:pt idx="40">
                  <c:v>525.279</c:v>
                </c:pt>
                <c:pt idx="41">
                  <c:v>528.67899999999997</c:v>
                </c:pt>
                <c:pt idx="42">
                  <c:v>533.41200000000003</c:v>
                </c:pt>
                <c:pt idx="43">
                  <c:v>540.67700000000002</c:v>
                </c:pt>
                <c:pt idx="44">
                  <c:v>546.82299999999998</c:v>
                </c:pt>
                <c:pt idx="45">
                  <c:v>551.06600000000003</c:v>
                </c:pt>
                <c:pt idx="46">
                  <c:v>555.29300000000001</c:v>
                </c:pt>
                <c:pt idx="47">
                  <c:v>560.06200000000001</c:v>
                </c:pt>
                <c:pt idx="48">
                  <c:v>565.67399999999998</c:v>
                </c:pt>
                <c:pt idx="49">
                  <c:v>572.35299999999995</c:v>
                </c:pt>
                <c:pt idx="50">
                  <c:v>577.73900000000003</c:v>
                </c:pt>
                <c:pt idx="51">
                  <c:v>581.26099999999997</c:v>
                </c:pt>
                <c:pt idx="52">
                  <c:v>585.65700000000004</c:v>
                </c:pt>
                <c:pt idx="53">
                  <c:v>592.06500000000005</c:v>
                </c:pt>
                <c:pt idx="54">
                  <c:v>597.58000000000004</c:v>
                </c:pt>
                <c:pt idx="55">
                  <c:v>603.16700000000003</c:v>
                </c:pt>
                <c:pt idx="56">
                  <c:v>608.17100000000005</c:v>
                </c:pt>
                <c:pt idx="57">
                  <c:v>612.15</c:v>
                </c:pt>
                <c:pt idx="58">
                  <c:v>617.28700000000003</c:v>
                </c:pt>
                <c:pt idx="59">
                  <c:v>623.93399999999997</c:v>
                </c:pt>
                <c:pt idx="60">
                  <c:v>629.59799999999996</c:v>
                </c:pt>
                <c:pt idx="61">
                  <c:v>634.06600000000003</c:v>
                </c:pt>
                <c:pt idx="62">
                  <c:v>638.70799999999997</c:v>
                </c:pt>
                <c:pt idx="63">
                  <c:v>643.81500000000005</c:v>
                </c:pt>
                <c:pt idx="64">
                  <c:v>649.06399999999996</c:v>
                </c:pt>
                <c:pt idx="65">
                  <c:v>654.96799999999996</c:v>
                </c:pt>
                <c:pt idx="66">
                  <c:v>660.30799999999999</c:v>
                </c:pt>
                <c:pt idx="67">
                  <c:v>664.53899999999999</c:v>
                </c:pt>
                <c:pt idx="68">
                  <c:v>669.13400000000001</c:v>
                </c:pt>
                <c:pt idx="69">
                  <c:v>674.99699999999996</c:v>
                </c:pt>
                <c:pt idx="70">
                  <c:v>680.70100000000002</c:v>
                </c:pt>
                <c:pt idx="71">
                  <c:v>685.73699999999997</c:v>
                </c:pt>
                <c:pt idx="72">
                  <c:v>690.92499999999995</c:v>
                </c:pt>
                <c:pt idx="73">
                  <c:v>695.50900000000001</c:v>
                </c:pt>
                <c:pt idx="74">
                  <c:v>700.81500000000005</c:v>
                </c:pt>
                <c:pt idx="75">
                  <c:v>706.48</c:v>
                </c:pt>
                <c:pt idx="76">
                  <c:v>712.41800000000001</c:v>
                </c:pt>
                <c:pt idx="77">
                  <c:v>717.24800000000005</c:v>
                </c:pt>
                <c:pt idx="78">
                  <c:v>721.66800000000001</c:v>
                </c:pt>
                <c:pt idx="79">
                  <c:v>726.83299999999997</c:v>
                </c:pt>
                <c:pt idx="80">
                  <c:v>732.39400000000001</c:v>
                </c:pt>
                <c:pt idx="81">
                  <c:v>737.91200000000003</c:v>
                </c:pt>
                <c:pt idx="82">
                  <c:v>743.34</c:v>
                </c:pt>
                <c:pt idx="83">
                  <c:v>748.30799999999999</c:v>
                </c:pt>
                <c:pt idx="84">
                  <c:v>752.98599999999999</c:v>
                </c:pt>
                <c:pt idx="85">
                  <c:v>758.29600000000005</c:v>
                </c:pt>
                <c:pt idx="86">
                  <c:v>764.22</c:v>
                </c:pt>
                <c:pt idx="87">
                  <c:v>769.76599999999996</c:v>
                </c:pt>
                <c:pt idx="88">
                  <c:v>774.91600000000005</c:v>
                </c:pt>
                <c:pt idx="89">
                  <c:v>779.80899999999997</c:v>
                </c:pt>
                <c:pt idx="90">
                  <c:v>785.30799999999999</c:v>
                </c:pt>
                <c:pt idx="91">
                  <c:v>790.928</c:v>
                </c:pt>
                <c:pt idx="92">
                  <c:v>796.70399999999995</c:v>
                </c:pt>
                <c:pt idx="93">
                  <c:v>802.38900000000001</c:v>
                </c:pt>
                <c:pt idx="94">
                  <c:v>807.57399999999996</c:v>
                </c:pt>
                <c:pt idx="95">
                  <c:v>812.91399999999999</c:v>
                </c:pt>
                <c:pt idx="96">
                  <c:v>818.54899999999998</c:v>
                </c:pt>
                <c:pt idx="97">
                  <c:v>824.69899999999996</c:v>
                </c:pt>
                <c:pt idx="98">
                  <c:v>830.46400000000006</c:v>
                </c:pt>
                <c:pt idx="99">
                  <c:v>835.971</c:v>
                </c:pt>
                <c:pt idx="100">
                  <c:v>841.33399999999995</c:v>
                </c:pt>
                <c:pt idx="101">
                  <c:v>847.03300000000002</c:v>
                </c:pt>
                <c:pt idx="102">
                  <c:v>852.95899999999995</c:v>
                </c:pt>
                <c:pt idx="103">
                  <c:v>859.04200000000003</c:v>
                </c:pt>
                <c:pt idx="104">
                  <c:v>864.81200000000001</c:v>
                </c:pt>
                <c:pt idx="105">
                  <c:v>870.48500000000001</c:v>
                </c:pt>
                <c:pt idx="106">
                  <c:v>876.00599999999997</c:v>
                </c:pt>
                <c:pt idx="107">
                  <c:v>882.05899999999997</c:v>
                </c:pt>
                <c:pt idx="108">
                  <c:v>888.11599999999999</c:v>
                </c:pt>
                <c:pt idx="109">
                  <c:v>894.20100000000002</c:v>
                </c:pt>
                <c:pt idx="110">
                  <c:v>899.83399999999995</c:v>
                </c:pt>
                <c:pt idx="111">
                  <c:v>905.45299999999997</c:v>
                </c:pt>
                <c:pt idx="112">
                  <c:v>911.274</c:v>
                </c:pt>
                <c:pt idx="113">
                  <c:v>917.35799999999995</c:v>
                </c:pt>
                <c:pt idx="114">
                  <c:v>923.48199999999997</c:v>
                </c:pt>
                <c:pt idx="115">
                  <c:v>929.40200000000004</c:v>
                </c:pt>
                <c:pt idx="116">
                  <c:v>935.00199999999995</c:v>
                </c:pt>
                <c:pt idx="117">
                  <c:v>940.91700000000003</c:v>
                </c:pt>
                <c:pt idx="118">
                  <c:v>946.88199999999995</c:v>
                </c:pt>
                <c:pt idx="119">
                  <c:v>953.22799999999995</c:v>
                </c:pt>
                <c:pt idx="120">
                  <c:v>959.25400000000002</c:v>
                </c:pt>
                <c:pt idx="121">
                  <c:v>965.41300000000001</c:v>
                </c:pt>
                <c:pt idx="122">
                  <c:v>971.10299999999995</c:v>
                </c:pt>
                <c:pt idx="123">
                  <c:v>977.04700000000003</c:v>
                </c:pt>
                <c:pt idx="124">
                  <c:v>983.06500000000005</c:v>
                </c:pt>
                <c:pt idx="125">
                  <c:v>989.00699999999995</c:v>
                </c:pt>
                <c:pt idx="126">
                  <c:v>994.952</c:v>
                </c:pt>
                <c:pt idx="127">
                  <c:v>1000.58</c:v>
                </c:pt>
                <c:pt idx="128">
                  <c:v>1006.19</c:v>
                </c:pt>
                <c:pt idx="129">
                  <c:v>1011.44</c:v>
                </c:pt>
                <c:pt idx="130">
                  <c:v>1016.96</c:v>
                </c:pt>
                <c:pt idx="131">
                  <c:v>1022.14</c:v>
                </c:pt>
                <c:pt idx="132">
                  <c:v>1027.44</c:v>
                </c:pt>
                <c:pt idx="133">
                  <c:v>1032.47</c:v>
                </c:pt>
                <c:pt idx="134">
                  <c:v>1037.2</c:v>
                </c:pt>
                <c:pt idx="135">
                  <c:v>1041.81</c:v>
                </c:pt>
                <c:pt idx="136">
                  <c:v>1046.08</c:v>
                </c:pt>
                <c:pt idx="137">
                  <c:v>1050.43</c:v>
                </c:pt>
                <c:pt idx="138">
                  <c:v>1054.43</c:v>
                </c:pt>
                <c:pt idx="139">
                  <c:v>1058.3900000000001</c:v>
                </c:pt>
                <c:pt idx="140">
                  <c:v>1062.31</c:v>
                </c:pt>
                <c:pt idx="141">
                  <c:v>1066.4100000000001</c:v>
                </c:pt>
                <c:pt idx="142">
                  <c:v>1069.99</c:v>
                </c:pt>
                <c:pt idx="143">
                  <c:v>1073.6199999999999</c:v>
                </c:pt>
                <c:pt idx="144">
                  <c:v>1077.02</c:v>
                </c:pt>
                <c:pt idx="145">
                  <c:v>1080.19</c:v>
                </c:pt>
                <c:pt idx="146">
                  <c:v>1083.5899999999999</c:v>
                </c:pt>
                <c:pt idx="147">
                  <c:v>1086.6600000000001</c:v>
                </c:pt>
                <c:pt idx="148">
                  <c:v>1089.67</c:v>
                </c:pt>
                <c:pt idx="149">
                  <c:v>1092.6500000000001</c:v>
                </c:pt>
                <c:pt idx="150">
                  <c:v>1095.8900000000001</c:v>
                </c:pt>
                <c:pt idx="151">
                  <c:v>1098.76</c:v>
                </c:pt>
                <c:pt idx="152">
                  <c:v>1101.94</c:v>
                </c:pt>
                <c:pt idx="153">
                  <c:v>1104.78</c:v>
                </c:pt>
                <c:pt idx="154">
                  <c:v>1107.72</c:v>
                </c:pt>
                <c:pt idx="155">
                  <c:v>1110.51</c:v>
                </c:pt>
                <c:pt idx="156">
                  <c:v>1113.47</c:v>
                </c:pt>
                <c:pt idx="157">
                  <c:v>1116.0899999999999</c:v>
                </c:pt>
                <c:pt idx="158">
                  <c:v>1118.9100000000001</c:v>
                </c:pt>
                <c:pt idx="159">
                  <c:v>1121.58</c:v>
                </c:pt>
                <c:pt idx="160">
                  <c:v>1124.32</c:v>
                </c:pt>
                <c:pt idx="161">
                  <c:v>1127.05</c:v>
                </c:pt>
                <c:pt idx="162">
                  <c:v>1129.6300000000001</c:v>
                </c:pt>
                <c:pt idx="163">
                  <c:v>1132.43</c:v>
                </c:pt>
                <c:pt idx="164">
                  <c:v>1135.01</c:v>
                </c:pt>
                <c:pt idx="165">
                  <c:v>1137.8900000000001</c:v>
                </c:pt>
                <c:pt idx="166">
                  <c:v>1140.43</c:v>
                </c:pt>
                <c:pt idx="167">
                  <c:v>1143.29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685-4AE6-9484-0D6A62B3CFB8}"/>
            </c:ext>
          </c:extLst>
        </c:ser>
        <c:ser>
          <c:idx val="4"/>
          <c:order val="4"/>
          <c:tx>
            <c:v>25 deg NPR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Sheet2!$F$479:$F$646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Sheet2!$K$479:$K$646</c:f>
              <c:numCache>
                <c:formatCode>General</c:formatCode>
                <c:ptCount val="168"/>
                <c:pt idx="0">
                  <c:v>0</c:v>
                </c:pt>
                <c:pt idx="1">
                  <c:v>34.342799999999997</c:v>
                </c:pt>
                <c:pt idx="2">
                  <c:v>67.331999999999994</c:v>
                </c:pt>
                <c:pt idx="3">
                  <c:v>125.595</c:v>
                </c:pt>
                <c:pt idx="4">
                  <c:v>183.67699999999999</c:v>
                </c:pt>
                <c:pt idx="5">
                  <c:v>228.00399999999999</c:v>
                </c:pt>
                <c:pt idx="6">
                  <c:v>257.17599999999999</c:v>
                </c:pt>
                <c:pt idx="7">
                  <c:v>288.267</c:v>
                </c:pt>
                <c:pt idx="8">
                  <c:v>315.72800000000001</c:v>
                </c:pt>
                <c:pt idx="9">
                  <c:v>332.53100000000001</c:v>
                </c:pt>
                <c:pt idx="10">
                  <c:v>337.83100000000002</c:v>
                </c:pt>
                <c:pt idx="11">
                  <c:v>350.32499999999999</c:v>
                </c:pt>
                <c:pt idx="12">
                  <c:v>359.95400000000001</c:v>
                </c:pt>
                <c:pt idx="13">
                  <c:v>373.101</c:v>
                </c:pt>
                <c:pt idx="14">
                  <c:v>378.73200000000003</c:v>
                </c:pt>
                <c:pt idx="15">
                  <c:v>379.12400000000002</c:v>
                </c:pt>
                <c:pt idx="16">
                  <c:v>385.95800000000003</c:v>
                </c:pt>
                <c:pt idx="17">
                  <c:v>395.613</c:v>
                </c:pt>
                <c:pt idx="18">
                  <c:v>404.35300000000001</c:v>
                </c:pt>
                <c:pt idx="19">
                  <c:v>408.22899999999998</c:v>
                </c:pt>
                <c:pt idx="20">
                  <c:v>410.51</c:v>
                </c:pt>
                <c:pt idx="21">
                  <c:v>415.28399999999999</c:v>
                </c:pt>
                <c:pt idx="22">
                  <c:v>424.25099999999998</c:v>
                </c:pt>
                <c:pt idx="23">
                  <c:v>434.61200000000002</c:v>
                </c:pt>
                <c:pt idx="24">
                  <c:v>436.03</c:v>
                </c:pt>
                <c:pt idx="25">
                  <c:v>437.63299999999998</c:v>
                </c:pt>
                <c:pt idx="26">
                  <c:v>445.233</c:v>
                </c:pt>
                <c:pt idx="27">
                  <c:v>452.077</c:v>
                </c:pt>
                <c:pt idx="28">
                  <c:v>459.286</c:v>
                </c:pt>
                <c:pt idx="29">
                  <c:v>462.98</c:v>
                </c:pt>
                <c:pt idx="30">
                  <c:v>465.101</c:v>
                </c:pt>
                <c:pt idx="31">
                  <c:v>470.46600000000001</c:v>
                </c:pt>
                <c:pt idx="32">
                  <c:v>479.37299999999999</c:v>
                </c:pt>
                <c:pt idx="33">
                  <c:v>485.33800000000002</c:v>
                </c:pt>
                <c:pt idx="34">
                  <c:v>488.178</c:v>
                </c:pt>
                <c:pt idx="35">
                  <c:v>491.76900000000001</c:v>
                </c:pt>
                <c:pt idx="36">
                  <c:v>497.37799999999999</c:v>
                </c:pt>
                <c:pt idx="37">
                  <c:v>503.46800000000002</c:v>
                </c:pt>
                <c:pt idx="38">
                  <c:v>510.286</c:v>
                </c:pt>
                <c:pt idx="39">
                  <c:v>514.476</c:v>
                </c:pt>
                <c:pt idx="40">
                  <c:v>516.88400000000001</c:v>
                </c:pt>
                <c:pt idx="41">
                  <c:v>522.42399999999998</c:v>
                </c:pt>
                <c:pt idx="42">
                  <c:v>529.29700000000003</c:v>
                </c:pt>
                <c:pt idx="43">
                  <c:v>534.65200000000004</c:v>
                </c:pt>
                <c:pt idx="44">
                  <c:v>539.06700000000001</c:v>
                </c:pt>
                <c:pt idx="45">
                  <c:v>543.28899999999999</c:v>
                </c:pt>
                <c:pt idx="46">
                  <c:v>547.05100000000004</c:v>
                </c:pt>
                <c:pt idx="47">
                  <c:v>552.995</c:v>
                </c:pt>
                <c:pt idx="48">
                  <c:v>559.13300000000004</c:v>
                </c:pt>
                <c:pt idx="49">
                  <c:v>564.01800000000003</c:v>
                </c:pt>
                <c:pt idx="50">
                  <c:v>566.81100000000004</c:v>
                </c:pt>
                <c:pt idx="51">
                  <c:v>571.79999999999995</c:v>
                </c:pt>
                <c:pt idx="52">
                  <c:v>577.43200000000002</c:v>
                </c:pt>
                <c:pt idx="53">
                  <c:v>582.82299999999998</c:v>
                </c:pt>
                <c:pt idx="54">
                  <c:v>587.71699999999998</c:v>
                </c:pt>
                <c:pt idx="55">
                  <c:v>592.42399999999998</c:v>
                </c:pt>
                <c:pt idx="56">
                  <c:v>595.91099999999994</c:v>
                </c:pt>
                <c:pt idx="57">
                  <c:v>601.03599999999994</c:v>
                </c:pt>
                <c:pt idx="58">
                  <c:v>606.88300000000004</c:v>
                </c:pt>
                <c:pt idx="59">
                  <c:v>612.17999999999995</c:v>
                </c:pt>
                <c:pt idx="60">
                  <c:v>615.85599999999999</c:v>
                </c:pt>
                <c:pt idx="61">
                  <c:v>619.928</c:v>
                </c:pt>
                <c:pt idx="62">
                  <c:v>624.88699999999994</c:v>
                </c:pt>
                <c:pt idx="63">
                  <c:v>629.98500000000001</c:v>
                </c:pt>
                <c:pt idx="64">
                  <c:v>635.14</c:v>
                </c:pt>
                <c:pt idx="65">
                  <c:v>640.11300000000006</c:v>
                </c:pt>
                <c:pt idx="66">
                  <c:v>644.33000000000004</c:v>
                </c:pt>
                <c:pt idx="67">
                  <c:v>648.14099999999996</c:v>
                </c:pt>
                <c:pt idx="68">
                  <c:v>653.75699999999995</c:v>
                </c:pt>
                <c:pt idx="69">
                  <c:v>659.20600000000002</c:v>
                </c:pt>
                <c:pt idx="70">
                  <c:v>664.18299999999999</c:v>
                </c:pt>
                <c:pt idx="71">
                  <c:v>668.38499999999999</c:v>
                </c:pt>
                <c:pt idx="72">
                  <c:v>673.02599999999995</c:v>
                </c:pt>
                <c:pt idx="73">
                  <c:v>677.85400000000004</c:v>
                </c:pt>
                <c:pt idx="74">
                  <c:v>683.03800000000001</c:v>
                </c:pt>
                <c:pt idx="75">
                  <c:v>688.31899999999996</c:v>
                </c:pt>
                <c:pt idx="76">
                  <c:v>693.25400000000002</c:v>
                </c:pt>
                <c:pt idx="77">
                  <c:v>697.53499999999997</c:v>
                </c:pt>
                <c:pt idx="78">
                  <c:v>702.13099999999997</c:v>
                </c:pt>
                <c:pt idx="79">
                  <c:v>707.28800000000001</c:v>
                </c:pt>
                <c:pt idx="80">
                  <c:v>712.57799999999997</c:v>
                </c:pt>
                <c:pt idx="81">
                  <c:v>717.25099999999998</c:v>
                </c:pt>
                <c:pt idx="82">
                  <c:v>721.78200000000004</c:v>
                </c:pt>
                <c:pt idx="83">
                  <c:v>726.22199999999998</c:v>
                </c:pt>
                <c:pt idx="84">
                  <c:v>731.18499999999995</c:v>
                </c:pt>
                <c:pt idx="85">
                  <c:v>736.13300000000004</c:v>
                </c:pt>
                <c:pt idx="86">
                  <c:v>741.44</c:v>
                </c:pt>
                <c:pt idx="87">
                  <c:v>746.221</c:v>
                </c:pt>
                <c:pt idx="88">
                  <c:v>750.76199999999994</c:v>
                </c:pt>
                <c:pt idx="89">
                  <c:v>755.346</c:v>
                </c:pt>
                <c:pt idx="90">
                  <c:v>760.58799999999997</c:v>
                </c:pt>
                <c:pt idx="91">
                  <c:v>765.827</c:v>
                </c:pt>
                <c:pt idx="92">
                  <c:v>770.85299999999995</c:v>
                </c:pt>
                <c:pt idx="93">
                  <c:v>775.44399999999996</c:v>
                </c:pt>
                <c:pt idx="94">
                  <c:v>780.24300000000005</c:v>
                </c:pt>
                <c:pt idx="95">
                  <c:v>785.06299999999999</c:v>
                </c:pt>
                <c:pt idx="96">
                  <c:v>790.28399999999999</c:v>
                </c:pt>
                <c:pt idx="97">
                  <c:v>795.32100000000003</c:v>
                </c:pt>
                <c:pt idx="98">
                  <c:v>800.38099999999997</c:v>
                </c:pt>
                <c:pt idx="99">
                  <c:v>804.97799999999995</c:v>
                </c:pt>
                <c:pt idx="100">
                  <c:v>809.77099999999996</c:v>
                </c:pt>
                <c:pt idx="101">
                  <c:v>814.74099999999999</c:v>
                </c:pt>
                <c:pt idx="102">
                  <c:v>820.02700000000004</c:v>
                </c:pt>
                <c:pt idx="103">
                  <c:v>825.31299999999999</c:v>
                </c:pt>
                <c:pt idx="104">
                  <c:v>830.197</c:v>
                </c:pt>
                <c:pt idx="105">
                  <c:v>835.06899999999996</c:v>
                </c:pt>
                <c:pt idx="106">
                  <c:v>839.91899999999998</c:v>
                </c:pt>
                <c:pt idx="107">
                  <c:v>845.279</c:v>
                </c:pt>
                <c:pt idx="108">
                  <c:v>850.57600000000002</c:v>
                </c:pt>
                <c:pt idx="109">
                  <c:v>855.76499999999999</c:v>
                </c:pt>
                <c:pt idx="110">
                  <c:v>860.76</c:v>
                </c:pt>
                <c:pt idx="111">
                  <c:v>865.63099999999997</c:v>
                </c:pt>
                <c:pt idx="112">
                  <c:v>870.61300000000006</c:v>
                </c:pt>
                <c:pt idx="113">
                  <c:v>875.63099999999997</c:v>
                </c:pt>
                <c:pt idx="114">
                  <c:v>880.75800000000004</c:v>
                </c:pt>
                <c:pt idx="115">
                  <c:v>885.81399999999996</c:v>
                </c:pt>
                <c:pt idx="116">
                  <c:v>890.63800000000003</c:v>
                </c:pt>
                <c:pt idx="117">
                  <c:v>895.49900000000002</c:v>
                </c:pt>
                <c:pt idx="118">
                  <c:v>899.87</c:v>
                </c:pt>
                <c:pt idx="119">
                  <c:v>904.44799999999998</c:v>
                </c:pt>
                <c:pt idx="120">
                  <c:v>908.93399999999997</c:v>
                </c:pt>
                <c:pt idx="121">
                  <c:v>913.48400000000004</c:v>
                </c:pt>
                <c:pt idx="122">
                  <c:v>917.80899999999997</c:v>
                </c:pt>
                <c:pt idx="123">
                  <c:v>921.79399999999998</c:v>
                </c:pt>
                <c:pt idx="124">
                  <c:v>925.84900000000005</c:v>
                </c:pt>
                <c:pt idx="125">
                  <c:v>929.899</c:v>
                </c:pt>
                <c:pt idx="126">
                  <c:v>933.99</c:v>
                </c:pt>
                <c:pt idx="127">
                  <c:v>937.72299999999996</c:v>
                </c:pt>
                <c:pt idx="128">
                  <c:v>941.30200000000002</c:v>
                </c:pt>
                <c:pt idx="129">
                  <c:v>944.47</c:v>
                </c:pt>
                <c:pt idx="130">
                  <c:v>947.52099999999996</c:v>
                </c:pt>
                <c:pt idx="131">
                  <c:v>950.52</c:v>
                </c:pt>
                <c:pt idx="132">
                  <c:v>953.49199999999996</c:v>
                </c:pt>
                <c:pt idx="133">
                  <c:v>956.34199999999998</c:v>
                </c:pt>
                <c:pt idx="134">
                  <c:v>959.21100000000001</c:v>
                </c:pt>
                <c:pt idx="135">
                  <c:v>962.00599999999997</c:v>
                </c:pt>
                <c:pt idx="136">
                  <c:v>964.47900000000004</c:v>
                </c:pt>
                <c:pt idx="137">
                  <c:v>966.88800000000003</c:v>
                </c:pt>
                <c:pt idx="138">
                  <c:v>969.29100000000005</c:v>
                </c:pt>
                <c:pt idx="139">
                  <c:v>971.79100000000005</c:v>
                </c:pt>
                <c:pt idx="140">
                  <c:v>974.15899999999999</c:v>
                </c:pt>
                <c:pt idx="141">
                  <c:v>976.697</c:v>
                </c:pt>
                <c:pt idx="142">
                  <c:v>978.96600000000001</c:v>
                </c:pt>
                <c:pt idx="143">
                  <c:v>981.32100000000003</c:v>
                </c:pt>
                <c:pt idx="144">
                  <c:v>983.71900000000005</c:v>
                </c:pt>
                <c:pt idx="145">
                  <c:v>986.12900000000002</c:v>
                </c:pt>
                <c:pt idx="146">
                  <c:v>988.55</c:v>
                </c:pt>
                <c:pt idx="147">
                  <c:v>991.03700000000003</c:v>
                </c:pt>
                <c:pt idx="148">
                  <c:v>993.40599999999995</c:v>
                </c:pt>
                <c:pt idx="149">
                  <c:v>995.83</c:v>
                </c:pt>
                <c:pt idx="150">
                  <c:v>998.327</c:v>
                </c:pt>
                <c:pt idx="151">
                  <c:v>1000.81</c:v>
                </c:pt>
                <c:pt idx="152">
                  <c:v>1003.3</c:v>
                </c:pt>
                <c:pt idx="153">
                  <c:v>1005.77</c:v>
                </c:pt>
                <c:pt idx="154">
                  <c:v>1008.22</c:v>
                </c:pt>
                <c:pt idx="155">
                  <c:v>1010.7</c:v>
                </c:pt>
                <c:pt idx="156">
                  <c:v>1013.34</c:v>
                </c:pt>
                <c:pt idx="157">
                  <c:v>1015.77</c:v>
                </c:pt>
                <c:pt idx="158">
                  <c:v>1018.39</c:v>
                </c:pt>
                <c:pt idx="159">
                  <c:v>1020.77</c:v>
                </c:pt>
                <c:pt idx="160">
                  <c:v>1023.34</c:v>
                </c:pt>
                <c:pt idx="161">
                  <c:v>1025.76</c:v>
                </c:pt>
                <c:pt idx="162">
                  <c:v>1028.31</c:v>
                </c:pt>
                <c:pt idx="163">
                  <c:v>1030.68</c:v>
                </c:pt>
                <c:pt idx="164">
                  <c:v>1033.08</c:v>
                </c:pt>
                <c:pt idx="165">
                  <c:v>1035.5</c:v>
                </c:pt>
                <c:pt idx="166">
                  <c:v>1037.8800000000001</c:v>
                </c:pt>
                <c:pt idx="167">
                  <c:v>1040.29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685-4AE6-9484-0D6A62B3CFB8}"/>
            </c:ext>
          </c:extLst>
        </c:ser>
        <c:ser>
          <c:idx val="5"/>
          <c:order val="5"/>
          <c:tx>
            <c:v>30 deg NPR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Sheet2!$F$479:$F$646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Sheet2!$L$479:$L$646</c:f>
              <c:numCache>
                <c:formatCode>General</c:formatCode>
                <c:ptCount val="168"/>
                <c:pt idx="0">
                  <c:v>0</c:v>
                </c:pt>
                <c:pt idx="1">
                  <c:v>30.306100000000001</c:v>
                </c:pt>
                <c:pt idx="2">
                  <c:v>55.000300000000003</c:v>
                </c:pt>
                <c:pt idx="3">
                  <c:v>108.239</c:v>
                </c:pt>
                <c:pt idx="4">
                  <c:v>155.65100000000001</c:v>
                </c:pt>
                <c:pt idx="5">
                  <c:v>200.613</c:v>
                </c:pt>
                <c:pt idx="6">
                  <c:v>226.07499999999999</c:v>
                </c:pt>
                <c:pt idx="7">
                  <c:v>269.488</c:v>
                </c:pt>
                <c:pt idx="8">
                  <c:v>304.31299999999999</c:v>
                </c:pt>
                <c:pt idx="9">
                  <c:v>318.601</c:v>
                </c:pt>
                <c:pt idx="10">
                  <c:v>326.39699999999999</c:v>
                </c:pt>
                <c:pt idx="11">
                  <c:v>345.31799999999998</c:v>
                </c:pt>
                <c:pt idx="12">
                  <c:v>360.97</c:v>
                </c:pt>
                <c:pt idx="13">
                  <c:v>370.94200000000001</c:v>
                </c:pt>
                <c:pt idx="14">
                  <c:v>375.488</c:v>
                </c:pt>
                <c:pt idx="15">
                  <c:v>379.541</c:v>
                </c:pt>
                <c:pt idx="16">
                  <c:v>386.005</c:v>
                </c:pt>
                <c:pt idx="17">
                  <c:v>399.44799999999998</c:v>
                </c:pt>
                <c:pt idx="18">
                  <c:v>405.209</c:v>
                </c:pt>
                <c:pt idx="19">
                  <c:v>405.59199999999998</c:v>
                </c:pt>
                <c:pt idx="20">
                  <c:v>410.70100000000002</c:v>
                </c:pt>
                <c:pt idx="21">
                  <c:v>418.00799999999998</c:v>
                </c:pt>
                <c:pt idx="22">
                  <c:v>425.87700000000001</c:v>
                </c:pt>
                <c:pt idx="23">
                  <c:v>433.291</c:v>
                </c:pt>
                <c:pt idx="24">
                  <c:v>434.923</c:v>
                </c:pt>
                <c:pt idx="25">
                  <c:v>437.24299999999999</c:v>
                </c:pt>
                <c:pt idx="26">
                  <c:v>446.23399999999998</c:v>
                </c:pt>
                <c:pt idx="27">
                  <c:v>453.77499999999998</c:v>
                </c:pt>
                <c:pt idx="28">
                  <c:v>457.86200000000002</c:v>
                </c:pt>
                <c:pt idx="29">
                  <c:v>460.798</c:v>
                </c:pt>
                <c:pt idx="30">
                  <c:v>465.26900000000001</c:v>
                </c:pt>
                <c:pt idx="31">
                  <c:v>470.733</c:v>
                </c:pt>
                <c:pt idx="32">
                  <c:v>477.98200000000003</c:v>
                </c:pt>
                <c:pt idx="33">
                  <c:v>483.80099999999999</c:v>
                </c:pt>
                <c:pt idx="34">
                  <c:v>485.858</c:v>
                </c:pt>
                <c:pt idx="35">
                  <c:v>489.38600000000002</c:v>
                </c:pt>
                <c:pt idx="36">
                  <c:v>496.166</c:v>
                </c:pt>
                <c:pt idx="37">
                  <c:v>502.51</c:v>
                </c:pt>
                <c:pt idx="38">
                  <c:v>506.68900000000002</c:v>
                </c:pt>
                <c:pt idx="39">
                  <c:v>510.85199999999998</c:v>
                </c:pt>
                <c:pt idx="40">
                  <c:v>514.70899999999995</c:v>
                </c:pt>
                <c:pt idx="41">
                  <c:v>519.548</c:v>
                </c:pt>
                <c:pt idx="42">
                  <c:v>525.45600000000002</c:v>
                </c:pt>
                <c:pt idx="43">
                  <c:v>531.47299999999996</c:v>
                </c:pt>
                <c:pt idx="44">
                  <c:v>535.15099999999995</c:v>
                </c:pt>
                <c:pt idx="45">
                  <c:v>537.79200000000003</c:v>
                </c:pt>
                <c:pt idx="46">
                  <c:v>543.28599999999994</c:v>
                </c:pt>
                <c:pt idx="47">
                  <c:v>549.15599999999995</c:v>
                </c:pt>
                <c:pt idx="48">
                  <c:v>553.78099999999995</c:v>
                </c:pt>
                <c:pt idx="49">
                  <c:v>558.024</c:v>
                </c:pt>
                <c:pt idx="50">
                  <c:v>562.16999999999996</c:v>
                </c:pt>
                <c:pt idx="51">
                  <c:v>566.09199999999998</c:v>
                </c:pt>
                <c:pt idx="52">
                  <c:v>571.01700000000005</c:v>
                </c:pt>
                <c:pt idx="53">
                  <c:v>576.47900000000004</c:v>
                </c:pt>
                <c:pt idx="54">
                  <c:v>581.44600000000003</c:v>
                </c:pt>
                <c:pt idx="55">
                  <c:v>584.71500000000003</c:v>
                </c:pt>
                <c:pt idx="56">
                  <c:v>588.53</c:v>
                </c:pt>
                <c:pt idx="57">
                  <c:v>593.76599999999996</c:v>
                </c:pt>
                <c:pt idx="58">
                  <c:v>598.91</c:v>
                </c:pt>
                <c:pt idx="59">
                  <c:v>603.23500000000001</c:v>
                </c:pt>
                <c:pt idx="60">
                  <c:v>607.53099999999995</c:v>
                </c:pt>
                <c:pt idx="61">
                  <c:v>611.55999999999995</c:v>
                </c:pt>
                <c:pt idx="62">
                  <c:v>615.827</c:v>
                </c:pt>
                <c:pt idx="63">
                  <c:v>620.46400000000006</c:v>
                </c:pt>
                <c:pt idx="64">
                  <c:v>625.65800000000002</c:v>
                </c:pt>
                <c:pt idx="65">
                  <c:v>630.28200000000004</c:v>
                </c:pt>
                <c:pt idx="66">
                  <c:v>634.00599999999997</c:v>
                </c:pt>
                <c:pt idx="67">
                  <c:v>637.68299999999999</c:v>
                </c:pt>
                <c:pt idx="68">
                  <c:v>642.75900000000001</c:v>
                </c:pt>
                <c:pt idx="69">
                  <c:v>647.64599999999996</c:v>
                </c:pt>
                <c:pt idx="70">
                  <c:v>652.20500000000004</c:v>
                </c:pt>
                <c:pt idx="71">
                  <c:v>656.38900000000001</c:v>
                </c:pt>
                <c:pt idx="72">
                  <c:v>660.59900000000005</c:v>
                </c:pt>
                <c:pt idx="73">
                  <c:v>664.91</c:v>
                </c:pt>
                <c:pt idx="74">
                  <c:v>669.5</c:v>
                </c:pt>
                <c:pt idx="75">
                  <c:v>674.41099999999994</c:v>
                </c:pt>
                <c:pt idx="76">
                  <c:v>679.11500000000001</c:v>
                </c:pt>
                <c:pt idx="77">
                  <c:v>683.33100000000002</c:v>
                </c:pt>
                <c:pt idx="78">
                  <c:v>687.36099999999999</c:v>
                </c:pt>
                <c:pt idx="79">
                  <c:v>691.94799999999998</c:v>
                </c:pt>
                <c:pt idx="80">
                  <c:v>696.85400000000004</c:v>
                </c:pt>
                <c:pt idx="81">
                  <c:v>701.57600000000002</c:v>
                </c:pt>
                <c:pt idx="82">
                  <c:v>706.04300000000001</c:v>
                </c:pt>
                <c:pt idx="83">
                  <c:v>710.28200000000004</c:v>
                </c:pt>
                <c:pt idx="84">
                  <c:v>714.66</c:v>
                </c:pt>
                <c:pt idx="85">
                  <c:v>719.19200000000001</c:v>
                </c:pt>
                <c:pt idx="86">
                  <c:v>723.90499999999997</c:v>
                </c:pt>
                <c:pt idx="87">
                  <c:v>728.63300000000004</c:v>
                </c:pt>
                <c:pt idx="88">
                  <c:v>733.11599999999999</c:v>
                </c:pt>
                <c:pt idx="89">
                  <c:v>737.34100000000001</c:v>
                </c:pt>
                <c:pt idx="90">
                  <c:v>741.58199999999999</c:v>
                </c:pt>
                <c:pt idx="91">
                  <c:v>746.10299999999995</c:v>
                </c:pt>
                <c:pt idx="92">
                  <c:v>750.77800000000002</c:v>
                </c:pt>
                <c:pt idx="93">
                  <c:v>755.44299999999998</c:v>
                </c:pt>
                <c:pt idx="94">
                  <c:v>759.85799999999995</c:v>
                </c:pt>
                <c:pt idx="95">
                  <c:v>764.04399999999998</c:v>
                </c:pt>
                <c:pt idx="96">
                  <c:v>768.31500000000005</c:v>
                </c:pt>
                <c:pt idx="97">
                  <c:v>772.65099999999995</c:v>
                </c:pt>
                <c:pt idx="98">
                  <c:v>777.15599999999995</c:v>
                </c:pt>
                <c:pt idx="99">
                  <c:v>781.54300000000001</c:v>
                </c:pt>
                <c:pt idx="100">
                  <c:v>785.87800000000004</c:v>
                </c:pt>
                <c:pt idx="101">
                  <c:v>790.06899999999996</c:v>
                </c:pt>
                <c:pt idx="102">
                  <c:v>794.21600000000001</c:v>
                </c:pt>
                <c:pt idx="103">
                  <c:v>798.31299999999999</c:v>
                </c:pt>
                <c:pt idx="104">
                  <c:v>802.34699999999998</c:v>
                </c:pt>
                <c:pt idx="105">
                  <c:v>806.51700000000005</c:v>
                </c:pt>
                <c:pt idx="106">
                  <c:v>810.45</c:v>
                </c:pt>
                <c:pt idx="107">
                  <c:v>814.34500000000003</c:v>
                </c:pt>
                <c:pt idx="108">
                  <c:v>818.01900000000001</c:v>
                </c:pt>
                <c:pt idx="109">
                  <c:v>821.63800000000003</c:v>
                </c:pt>
                <c:pt idx="110">
                  <c:v>825.14400000000001</c:v>
                </c:pt>
                <c:pt idx="111">
                  <c:v>828.52700000000004</c:v>
                </c:pt>
                <c:pt idx="112">
                  <c:v>831.92600000000004</c:v>
                </c:pt>
                <c:pt idx="113">
                  <c:v>835.15700000000004</c:v>
                </c:pt>
                <c:pt idx="114">
                  <c:v>838.41399999999999</c:v>
                </c:pt>
                <c:pt idx="115">
                  <c:v>841.53499999999997</c:v>
                </c:pt>
                <c:pt idx="116">
                  <c:v>844.64099999999996</c:v>
                </c:pt>
                <c:pt idx="117">
                  <c:v>847.58199999999999</c:v>
                </c:pt>
                <c:pt idx="118">
                  <c:v>850.17</c:v>
                </c:pt>
                <c:pt idx="119">
                  <c:v>852.76</c:v>
                </c:pt>
                <c:pt idx="120">
                  <c:v>855.25300000000004</c:v>
                </c:pt>
                <c:pt idx="121">
                  <c:v>857.83199999999999</c:v>
                </c:pt>
                <c:pt idx="122">
                  <c:v>860.44600000000003</c:v>
                </c:pt>
                <c:pt idx="123">
                  <c:v>863.03800000000001</c:v>
                </c:pt>
                <c:pt idx="124">
                  <c:v>865.49599999999998</c:v>
                </c:pt>
                <c:pt idx="125">
                  <c:v>867.91600000000005</c:v>
                </c:pt>
                <c:pt idx="126">
                  <c:v>870.27</c:v>
                </c:pt>
                <c:pt idx="127">
                  <c:v>872.62599999999998</c:v>
                </c:pt>
                <c:pt idx="128">
                  <c:v>874.98800000000006</c:v>
                </c:pt>
                <c:pt idx="129">
                  <c:v>877.32100000000003</c:v>
                </c:pt>
                <c:pt idx="130">
                  <c:v>879.55499999999995</c:v>
                </c:pt>
                <c:pt idx="131">
                  <c:v>881.79399999999998</c:v>
                </c:pt>
                <c:pt idx="132">
                  <c:v>884.00800000000004</c:v>
                </c:pt>
                <c:pt idx="133">
                  <c:v>886.08500000000004</c:v>
                </c:pt>
                <c:pt idx="134">
                  <c:v>888.34799999999996</c:v>
                </c:pt>
                <c:pt idx="135">
                  <c:v>890.57600000000002</c:v>
                </c:pt>
                <c:pt idx="136">
                  <c:v>892.74400000000003</c:v>
                </c:pt>
                <c:pt idx="137">
                  <c:v>894.90899999999999</c:v>
                </c:pt>
                <c:pt idx="138">
                  <c:v>897.08399999999995</c:v>
                </c:pt>
                <c:pt idx="139">
                  <c:v>899.22699999999998</c:v>
                </c:pt>
                <c:pt idx="140">
                  <c:v>901.43799999999999</c:v>
                </c:pt>
                <c:pt idx="141">
                  <c:v>903.61900000000003</c:v>
                </c:pt>
                <c:pt idx="142">
                  <c:v>905.79</c:v>
                </c:pt>
                <c:pt idx="143">
                  <c:v>907.89700000000005</c:v>
                </c:pt>
                <c:pt idx="144">
                  <c:v>910.02599999999995</c:v>
                </c:pt>
                <c:pt idx="145">
                  <c:v>912.13900000000001</c:v>
                </c:pt>
                <c:pt idx="146">
                  <c:v>914.28499999999997</c:v>
                </c:pt>
                <c:pt idx="147">
                  <c:v>916.43200000000002</c:v>
                </c:pt>
                <c:pt idx="148">
                  <c:v>918.54700000000003</c:v>
                </c:pt>
                <c:pt idx="149">
                  <c:v>920.70799999999997</c:v>
                </c:pt>
                <c:pt idx="150">
                  <c:v>922.80899999999997</c:v>
                </c:pt>
                <c:pt idx="151">
                  <c:v>925.02599999999995</c:v>
                </c:pt>
                <c:pt idx="152">
                  <c:v>927.11599999999999</c:v>
                </c:pt>
                <c:pt idx="153">
                  <c:v>929.31200000000001</c:v>
                </c:pt>
                <c:pt idx="154">
                  <c:v>931.404</c:v>
                </c:pt>
                <c:pt idx="155">
                  <c:v>933.52700000000004</c:v>
                </c:pt>
                <c:pt idx="156">
                  <c:v>935.66099999999994</c:v>
                </c:pt>
                <c:pt idx="157">
                  <c:v>937.70899999999995</c:v>
                </c:pt>
                <c:pt idx="158">
                  <c:v>939.87300000000005</c:v>
                </c:pt>
                <c:pt idx="159">
                  <c:v>941.952</c:v>
                </c:pt>
                <c:pt idx="160">
                  <c:v>944.05499999999995</c:v>
                </c:pt>
                <c:pt idx="161">
                  <c:v>946.15099999999995</c:v>
                </c:pt>
                <c:pt idx="162">
                  <c:v>948.19799999999998</c:v>
                </c:pt>
                <c:pt idx="163">
                  <c:v>950.35699999999997</c:v>
                </c:pt>
                <c:pt idx="164">
                  <c:v>952.40099999999995</c:v>
                </c:pt>
                <c:pt idx="165">
                  <c:v>954.53599999999994</c:v>
                </c:pt>
                <c:pt idx="166">
                  <c:v>956.59299999999996</c:v>
                </c:pt>
                <c:pt idx="167">
                  <c:v>958.678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685-4AE6-9484-0D6A62B3C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062192"/>
        <c:axId val="408063152"/>
      </c:scatterChart>
      <c:valAx>
        <c:axId val="408062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</a:rPr>
                  <a:t>Time(s)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063152"/>
        <c:crosses val="autoZero"/>
        <c:crossBetween val="midCat"/>
      </c:valAx>
      <c:valAx>
        <c:axId val="408063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</a:rPr>
                  <a:t>Energy Absorption(</a:t>
                </a:r>
                <a:r>
                  <a:rPr lang="en-IN" sz="1400" dirty="0" err="1">
                    <a:solidFill>
                      <a:schemeClr val="tx1"/>
                    </a:solidFill>
                  </a:rPr>
                  <a:t>mJ</a:t>
                </a:r>
                <a:r>
                  <a:rPr lang="en-IN" sz="1400" dirty="0">
                    <a:solidFill>
                      <a:schemeClr val="tx1"/>
                    </a:solidFill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062192"/>
        <c:crosses val="autoZero"/>
        <c:crossBetween val="midCat"/>
      </c:valAx>
      <c:spPr>
        <a:noFill/>
        <a:ln>
          <a:solidFill>
            <a:schemeClr val="accent1"/>
          </a:solidFill>
        </a:ln>
        <a:effectLst/>
      </c:spPr>
    </c:plotArea>
    <c:legend>
      <c:legendPos val="r"/>
      <c:layout>
        <c:manualLayout>
          <c:xMode val="edge"/>
          <c:yMode val="edge"/>
          <c:x val="0.69248754624982389"/>
          <c:y val="0.55054188494256739"/>
          <c:w val="0.20081315825191759"/>
          <c:h val="0.280835776421396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98063446000165"/>
          <c:y val="4.2333322896445202E-2"/>
          <c:w val="0.78254926377440903"/>
          <c:h val="0.76591891253505617"/>
        </c:manualLayout>
      </c:layout>
      <c:scatterChart>
        <c:scatterStyle val="lineMarker"/>
        <c:varyColors val="0"/>
        <c:ser>
          <c:idx val="5"/>
          <c:order val="0"/>
          <c:tx>
            <c:v>5deg NPR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Sheet2!$Y$481:$Y$681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5.0000000000000004E-6</c:v>
                </c:pt>
                <c:pt idx="2">
                  <c:v>1.0000000000000001E-5</c:v>
                </c:pt>
                <c:pt idx="3">
                  <c:v>1.5E-5</c:v>
                </c:pt>
                <c:pt idx="4">
                  <c:v>2.0000000000000002E-5</c:v>
                </c:pt>
                <c:pt idx="5">
                  <c:v>2.5000000000000001E-5</c:v>
                </c:pt>
                <c:pt idx="6">
                  <c:v>3.0000000000000001E-5</c:v>
                </c:pt>
                <c:pt idx="7">
                  <c:v>3.4999999999999997E-5</c:v>
                </c:pt>
                <c:pt idx="8">
                  <c:v>4.0000000000000003E-5</c:v>
                </c:pt>
                <c:pt idx="9">
                  <c:v>4.5000000000000003E-5</c:v>
                </c:pt>
                <c:pt idx="10">
                  <c:v>5.0000000000000002E-5</c:v>
                </c:pt>
                <c:pt idx="11">
                  <c:v>5.5000000000000002E-5</c:v>
                </c:pt>
                <c:pt idx="12">
                  <c:v>6.0000000000000002E-5</c:v>
                </c:pt>
                <c:pt idx="13">
                  <c:v>6.4999999999999994E-5</c:v>
                </c:pt>
                <c:pt idx="14">
                  <c:v>6.9999999999999994E-5</c:v>
                </c:pt>
                <c:pt idx="15">
                  <c:v>7.4999999999999993E-5</c:v>
                </c:pt>
                <c:pt idx="16">
                  <c:v>8.0000000000000007E-5</c:v>
                </c:pt>
                <c:pt idx="17">
                  <c:v>8.5000000000000006E-5</c:v>
                </c:pt>
                <c:pt idx="18">
                  <c:v>9.0000000000000006E-5</c:v>
                </c:pt>
                <c:pt idx="19">
                  <c:v>9.5099999999999994E-5</c:v>
                </c:pt>
                <c:pt idx="20" formatCode="General">
                  <c:v>1.00054E-4</c:v>
                </c:pt>
                <c:pt idx="21" formatCode="General">
                  <c:v>1.0505699999999999E-4</c:v>
                </c:pt>
                <c:pt idx="22" formatCode="General">
                  <c:v>1.1000199999999999E-4</c:v>
                </c:pt>
                <c:pt idx="23" formatCode="General">
                  <c:v>1.15005E-4</c:v>
                </c:pt>
                <c:pt idx="24" formatCode="General">
                  <c:v>1.20007E-4</c:v>
                </c:pt>
                <c:pt idx="25" formatCode="General">
                  <c:v>1.2501E-4</c:v>
                </c:pt>
                <c:pt idx="26" formatCode="General">
                  <c:v>1.3001399999999999E-4</c:v>
                </c:pt>
                <c:pt idx="27" formatCode="General">
                  <c:v>1.35017E-4</c:v>
                </c:pt>
                <c:pt idx="28" formatCode="General">
                  <c:v>1.4002E-4</c:v>
                </c:pt>
                <c:pt idx="29" formatCode="General">
                  <c:v>1.45024E-4</c:v>
                </c:pt>
                <c:pt idx="30" formatCode="General">
                  <c:v>1.5002700000000001E-4</c:v>
                </c:pt>
                <c:pt idx="31" formatCode="General">
                  <c:v>1.5503000000000001E-4</c:v>
                </c:pt>
                <c:pt idx="32" formatCode="General">
                  <c:v>1.6003299999999999E-4</c:v>
                </c:pt>
                <c:pt idx="33" formatCode="General">
                  <c:v>1.6503700000000001E-4</c:v>
                </c:pt>
                <c:pt idx="34" formatCode="General">
                  <c:v>1.7003999999999999E-4</c:v>
                </c:pt>
                <c:pt idx="35" formatCode="General">
                  <c:v>1.75043E-4</c:v>
                </c:pt>
                <c:pt idx="36" formatCode="General">
                  <c:v>1.8004699999999999E-4</c:v>
                </c:pt>
                <c:pt idx="37" formatCode="General">
                  <c:v>1.8505E-4</c:v>
                </c:pt>
                <c:pt idx="38" formatCode="General">
                  <c:v>1.90053E-4</c:v>
                </c:pt>
                <c:pt idx="39" formatCode="General">
                  <c:v>1.95057E-4</c:v>
                </c:pt>
                <c:pt idx="40" formatCode="General">
                  <c:v>2.0000199999999999E-4</c:v>
                </c:pt>
                <c:pt idx="41" formatCode="General">
                  <c:v>2.0500600000000001E-4</c:v>
                </c:pt>
                <c:pt idx="42" formatCode="General">
                  <c:v>2.1000899999999999E-4</c:v>
                </c:pt>
                <c:pt idx="43" formatCode="General">
                  <c:v>2.1501199999999999E-4</c:v>
                </c:pt>
                <c:pt idx="44" formatCode="General">
                  <c:v>2.2001599999999999E-4</c:v>
                </c:pt>
                <c:pt idx="45" formatCode="General">
                  <c:v>2.2501899999999999E-4</c:v>
                </c:pt>
                <c:pt idx="46" formatCode="General">
                  <c:v>2.30022E-4</c:v>
                </c:pt>
                <c:pt idx="47" formatCode="General">
                  <c:v>2.3502500000000001E-4</c:v>
                </c:pt>
                <c:pt idx="48" formatCode="General">
                  <c:v>2.40029E-4</c:v>
                </c:pt>
                <c:pt idx="49" formatCode="General">
                  <c:v>2.4503200000000001E-4</c:v>
                </c:pt>
                <c:pt idx="50" formatCode="General">
                  <c:v>2.5003500000000001E-4</c:v>
                </c:pt>
                <c:pt idx="51" formatCode="General">
                  <c:v>2.5503899999999998E-4</c:v>
                </c:pt>
                <c:pt idx="52" formatCode="General">
                  <c:v>2.6004199999999999E-4</c:v>
                </c:pt>
                <c:pt idx="53" formatCode="General">
                  <c:v>2.6504499999999999E-4</c:v>
                </c:pt>
                <c:pt idx="54" formatCode="General">
                  <c:v>2.7004900000000002E-4</c:v>
                </c:pt>
                <c:pt idx="55" formatCode="General">
                  <c:v>2.7505200000000002E-4</c:v>
                </c:pt>
                <c:pt idx="56" formatCode="General">
                  <c:v>2.8005499999999997E-4</c:v>
                </c:pt>
                <c:pt idx="57" formatCode="General">
                  <c:v>2.85001E-4</c:v>
                </c:pt>
                <c:pt idx="58" formatCode="General">
                  <c:v>2.9000400000000001E-4</c:v>
                </c:pt>
                <c:pt idx="59" formatCode="General">
                  <c:v>2.9500799999999998E-4</c:v>
                </c:pt>
                <c:pt idx="60" formatCode="General">
                  <c:v>3.0001099999999998E-4</c:v>
                </c:pt>
                <c:pt idx="61" formatCode="General">
                  <c:v>3.0501399999999999E-4</c:v>
                </c:pt>
                <c:pt idx="62" formatCode="General">
                  <c:v>3.10017E-4</c:v>
                </c:pt>
                <c:pt idx="63" formatCode="General">
                  <c:v>3.1502100000000002E-4</c:v>
                </c:pt>
                <c:pt idx="64" formatCode="General">
                  <c:v>3.2002400000000002E-4</c:v>
                </c:pt>
                <c:pt idx="65" formatCode="General">
                  <c:v>3.2502699999999998E-4</c:v>
                </c:pt>
                <c:pt idx="66" formatCode="General">
                  <c:v>3.30031E-4</c:v>
                </c:pt>
                <c:pt idx="67" formatCode="General">
                  <c:v>3.35034E-4</c:v>
                </c:pt>
                <c:pt idx="68" formatCode="General">
                  <c:v>3.4003700000000001E-4</c:v>
                </c:pt>
                <c:pt idx="69" formatCode="General">
                  <c:v>3.4504000000000002E-4</c:v>
                </c:pt>
                <c:pt idx="70" formatCode="General">
                  <c:v>3.5004399999999998E-4</c:v>
                </c:pt>
                <c:pt idx="71" formatCode="General">
                  <c:v>3.5504699999999999E-4</c:v>
                </c:pt>
                <c:pt idx="72" formatCode="General">
                  <c:v>3.6005E-4</c:v>
                </c:pt>
                <c:pt idx="73" formatCode="General">
                  <c:v>3.6505400000000002E-4</c:v>
                </c:pt>
                <c:pt idx="74" formatCode="General">
                  <c:v>3.7005700000000002E-4</c:v>
                </c:pt>
                <c:pt idx="75" formatCode="General">
                  <c:v>3.75003E-4</c:v>
                </c:pt>
                <c:pt idx="76" formatCode="General">
                  <c:v>3.8000600000000001E-4</c:v>
                </c:pt>
                <c:pt idx="77" formatCode="General">
                  <c:v>3.8500900000000001E-4</c:v>
                </c:pt>
                <c:pt idx="78" formatCode="General">
                  <c:v>3.9001299999999998E-4</c:v>
                </c:pt>
                <c:pt idx="79" formatCode="General">
                  <c:v>3.9501599999999999E-4</c:v>
                </c:pt>
                <c:pt idx="80" formatCode="General">
                  <c:v>4.0001899999999999E-4</c:v>
                </c:pt>
                <c:pt idx="81" formatCode="General">
                  <c:v>4.0502300000000001E-4</c:v>
                </c:pt>
                <c:pt idx="82" formatCode="General">
                  <c:v>4.1002600000000002E-4</c:v>
                </c:pt>
                <c:pt idx="83" formatCode="General">
                  <c:v>4.1502899999999997E-4</c:v>
                </c:pt>
                <c:pt idx="84" formatCode="General">
                  <c:v>4.2003199999999998E-4</c:v>
                </c:pt>
                <c:pt idx="85" formatCode="General">
                  <c:v>4.25036E-4</c:v>
                </c:pt>
                <c:pt idx="86" formatCode="General">
                  <c:v>4.3003900000000001E-4</c:v>
                </c:pt>
                <c:pt idx="87" formatCode="General">
                  <c:v>4.3504200000000001E-4</c:v>
                </c:pt>
                <c:pt idx="88" formatCode="General">
                  <c:v>4.4004599999999998E-4</c:v>
                </c:pt>
                <c:pt idx="89" formatCode="General">
                  <c:v>4.4504899999999999E-4</c:v>
                </c:pt>
                <c:pt idx="90" formatCode="General">
                  <c:v>4.5005199999999999E-4</c:v>
                </c:pt>
                <c:pt idx="91" formatCode="General">
                  <c:v>4.5505600000000002E-4</c:v>
                </c:pt>
                <c:pt idx="92" formatCode="General">
                  <c:v>4.6000099999999998E-4</c:v>
                </c:pt>
                <c:pt idx="93" formatCode="General">
                  <c:v>4.65005E-4</c:v>
                </c:pt>
                <c:pt idx="94" formatCode="General">
                  <c:v>4.70008E-4</c:v>
                </c:pt>
                <c:pt idx="95" formatCode="General">
                  <c:v>4.7501100000000001E-4</c:v>
                </c:pt>
                <c:pt idx="96" formatCode="General">
                  <c:v>4.8001499999999998E-4</c:v>
                </c:pt>
                <c:pt idx="97" formatCode="General">
                  <c:v>4.8501799999999998E-4</c:v>
                </c:pt>
                <c:pt idx="98" formatCode="General">
                  <c:v>4.9002099999999999E-4</c:v>
                </c:pt>
                <c:pt idx="99" formatCode="General">
                  <c:v>4.9502400000000005E-4</c:v>
                </c:pt>
                <c:pt idx="100" formatCode="General">
                  <c:v>5.0002800000000002E-4</c:v>
                </c:pt>
                <c:pt idx="101" formatCode="General">
                  <c:v>5.0503099999999997E-4</c:v>
                </c:pt>
                <c:pt idx="102" formatCode="General">
                  <c:v>5.1003400000000003E-4</c:v>
                </c:pt>
                <c:pt idx="103" formatCode="General">
                  <c:v>5.15038E-4</c:v>
                </c:pt>
                <c:pt idx="104" formatCode="General">
                  <c:v>5.2004099999999995E-4</c:v>
                </c:pt>
                <c:pt idx="105" formatCode="General">
                  <c:v>5.2504400000000001E-4</c:v>
                </c:pt>
                <c:pt idx="106" formatCode="General">
                  <c:v>5.3004699999999996E-4</c:v>
                </c:pt>
                <c:pt idx="107" formatCode="General">
                  <c:v>5.3505100000000004E-4</c:v>
                </c:pt>
                <c:pt idx="108" formatCode="General">
                  <c:v>5.4005399999999999E-4</c:v>
                </c:pt>
                <c:pt idx="109" formatCode="General">
                  <c:v>5.4505700000000005E-4</c:v>
                </c:pt>
                <c:pt idx="110" formatCode="General">
                  <c:v>5.5000299999999997E-4</c:v>
                </c:pt>
                <c:pt idx="111" formatCode="General">
                  <c:v>5.5500600000000003E-4</c:v>
                </c:pt>
                <c:pt idx="112" formatCode="General">
                  <c:v>5.6001E-4</c:v>
                </c:pt>
                <c:pt idx="113" formatCode="General">
                  <c:v>5.6501299999999995E-4</c:v>
                </c:pt>
                <c:pt idx="114" formatCode="General">
                  <c:v>5.7001600000000001E-4</c:v>
                </c:pt>
                <c:pt idx="115" formatCode="General">
                  <c:v>5.7501999999999998E-4</c:v>
                </c:pt>
                <c:pt idx="116" formatCode="General">
                  <c:v>5.8002300000000004E-4</c:v>
                </c:pt>
                <c:pt idx="117" formatCode="General">
                  <c:v>5.8502599999999999E-4</c:v>
                </c:pt>
                <c:pt idx="118" formatCode="General">
                  <c:v>5.9002999999999996E-4</c:v>
                </c:pt>
                <c:pt idx="119" formatCode="General">
                  <c:v>5.9503300000000002E-4</c:v>
                </c:pt>
                <c:pt idx="120" formatCode="General">
                  <c:v>6.0003599999999997E-4</c:v>
                </c:pt>
                <c:pt idx="121" formatCode="General">
                  <c:v>6.0503900000000003E-4</c:v>
                </c:pt>
                <c:pt idx="122" formatCode="General">
                  <c:v>6.10043E-4</c:v>
                </c:pt>
                <c:pt idx="123" formatCode="General">
                  <c:v>6.1504599999999995E-4</c:v>
                </c:pt>
                <c:pt idx="124" formatCode="General">
                  <c:v>6.2004900000000001E-4</c:v>
                </c:pt>
                <c:pt idx="125" formatCode="General">
                  <c:v>6.2505299999999998E-4</c:v>
                </c:pt>
                <c:pt idx="126" formatCode="General">
                  <c:v>6.3005600000000004E-4</c:v>
                </c:pt>
                <c:pt idx="127" formatCode="General">
                  <c:v>6.3500199999999996E-4</c:v>
                </c:pt>
                <c:pt idx="128" formatCode="General">
                  <c:v>6.4000500000000002E-4</c:v>
                </c:pt>
                <c:pt idx="129" formatCode="General">
                  <c:v>6.4500799999999997E-4</c:v>
                </c:pt>
                <c:pt idx="130" formatCode="General">
                  <c:v>6.5001200000000005E-4</c:v>
                </c:pt>
                <c:pt idx="131" formatCode="General">
                  <c:v>6.55015E-4</c:v>
                </c:pt>
                <c:pt idx="132" formatCode="General">
                  <c:v>6.6001799999999995E-4</c:v>
                </c:pt>
                <c:pt idx="133" formatCode="General">
                  <c:v>6.6502100000000001E-4</c:v>
                </c:pt>
                <c:pt idx="134" formatCode="General">
                  <c:v>6.7002499999999998E-4</c:v>
                </c:pt>
                <c:pt idx="135" formatCode="General">
                  <c:v>6.7502800000000004E-4</c:v>
                </c:pt>
                <c:pt idx="136" formatCode="General">
                  <c:v>6.8003099999999999E-4</c:v>
                </c:pt>
                <c:pt idx="137" formatCode="General">
                  <c:v>6.8503499999999996E-4</c:v>
                </c:pt>
                <c:pt idx="138" formatCode="General">
                  <c:v>6.9003800000000002E-4</c:v>
                </c:pt>
                <c:pt idx="139" formatCode="General">
                  <c:v>6.9504099999999997E-4</c:v>
                </c:pt>
                <c:pt idx="140" formatCode="General">
                  <c:v>7.0004500000000005E-4</c:v>
                </c:pt>
                <c:pt idx="141" formatCode="General">
                  <c:v>7.05048E-4</c:v>
                </c:pt>
                <c:pt idx="142" formatCode="General">
                  <c:v>7.1005099999999995E-4</c:v>
                </c:pt>
                <c:pt idx="143" formatCode="General">
                  <c:v>7.1505400000000002E-4</c:v>
                </c:pt>
                <c:pt idx="144" formatCode="General">
                  <c:v>7.2000000000000005E-4</c:v>
                </c:pt>
                <c:pt idx="145" formatCode="General">
                  <c:v>7.2500400000000001E-4</c:v>
                </c:pt>
                <c:pt idx="146" formatCode="General">
                  <c:v>7.3000699999999996E-4</c:v>
                </c:pt>
                <c:pt idx="147" formatCode="General">
                  <c:v>7.3501000000000003E-4</c:v>
                </c:pt>
                <c:pt idx="148" formatCode="General">
                  <c:v>7.4001299999999998E-4</c:v>
                </c:pt>
                <c:pt idx="149" formatCode="General">
                  <c:v>7.4501700000000005E-4</c:v>
                </c:pt>
                <c:pt idx="150" formatCode="General">
                  <c:v>7.5002000000000001E-4</c:v>
                </c:pt>
                <c:pt idx="151" formatCode="General">
                  <c:v>7.5502299999999996E-4</c:v>
                </c:pt>
                <c:pt idx="152" formatCode="General">
                  <c:v>7.6002700000000003E-4</c:v>
                </c:pt>
                <c:pt idx="153" formatCode="General">
                  <c:v>7.6502999999999999E-4</c:v>
                </c:pt>
                <c:pt idx="154" formatCode="General">
                  <c:v>7.7003300000000005E-4</c:v>
                </c:pt>
                <c:pt idx="155" formatCode="General">
                  <c:v>7.7503700000000001E-4</c:v>
                </c:pt>
                <c:pt idx="156" formatCode="General">
                  <c:v>7.8003999999999997E-4</c:v>
                </c:pt>
                <c:pt idx="157" formatCode="General">
                  <c:v>7.8504300000000003E-4</c:v>
                </c:pt>
                <c:pt idx="158" formatCode="General">
                  <c:v>7.9004599999999998E-4</c:v>
                </c:pt>
                <c:pt idx="159" formatCode="General">
                  <c:v>7.9505000000000005E-4</c:v>
                </c:pt>
                <c:pt idx="160" formatCode="General">
                  <c:v>8.0005300000000001E-4</c:v>
                </c:pt>
                <c:pt idx="161" formatCode="General">
                  <c:v>8.0505599999999996E-4</c:v>
                </c:pt>
                <c:pt idx="162" formatCode="General">
                  <c:v>8.1000199999999999E-4</c:v>
                </c:pt>
                <c:pt idx="163" formatCode="General">
                  <c:v>8.1500500000000005E-4</c:v>
                </c:pt>
                <c:pt idx="164" formatCode="General">
                  <c:v>8.2000900000000002E-4</c:v>
                </c:pt>
                <c:pt idx="165" formatCode="General">
                  <c:v>8.2501199999999997E-4</c:v>
                </c:pt>
                <c:pt idx="166" formatCode="General">
                  <c:v>8.3001500000000003E-4</c:v>
                </c:pt>
                <c:pt idx="167" formatCode="General">
                  <c:v>8.35019E-4</c:v>
                </c:pt>
                <c:pt idx="168" formatCode="General">
                  <c:v>8.4002199999999995E-4</c:v>
                </c:pt>
                <c:pt idx="169" formatCode="General">
                  <c:v>8.4502500000000001E-4</c:v>
                </c:pt>
                <c:pt idx="170" formatCode="General">
                  <c:v>8.5002799999999996E-4</c:v>
                </c:pt>
                <c:pt idx="171" formatCode="General">
                  <c:v>8.5503200000000004E-4</c:v>
                </c:pt>
                <c:pt idx="172" formatCode="General">
                  <c:v>8.6003499999999999E-4</c:v>
                </c:pt>
                <c:pt idx="173" formatCode="General">
                  <c:v>8.6503800000000005E-4</c:v>
                </c:pt>
                <c:pt idx="174" formatCode="General">
                  <c:v>8.7004200000000002E-4</c:v>
                </c:pt>
                <c:pt idx="175" formatCode="General">
                  <c:v>8.7504499999999997E-4</c:v>
                </c:pt>
                <c:pt idx="176" formatCode="General">
                  <c:v>8.8004800000000003E-4</c:v>
                </c:pt>
                <c:pt idx="177" formatCode="General">
                  <c:v>8.85052E-4</c:v>
                </c:pt>
                <c:pt idx="178" formatCode="General">
                  <c:v>8.9005499999999995E-4</c:v>
                </c:pt>
                <c:pt idx="179" formatCode="General">
                  <c:v>8.9500099999999998E-4</c:v>
                </c:pt>
                <c:pt idx="180" formatCode="General">
                  <c:v>9.0000400000000004E-4</c:v>
                </c:pt>
                <c:pt idx="181" formatCode="General">
                  <c:v>9.0500699999999999E-4</c:v>
                </c:pt>
                <c:pt idx="182" formatCode="General">
                  <c:v>9.1001099999999996E-4</c:v>
                </c:pt>
                <c:pt idx="183" formatCode="General">
                  <c:v>9.1501400000000002E-4</c:v>
                </c:pt>
                <c:pt idx="184" formatCode="General">
                  <c:v>9.2001699999999997E-4</c:v>
                </c:pt>
                <c:pt idx="185" formatCode="General">
                  <c:v>9.2502000000000003E-4</c:v>
                </c:pt>
                <c:pt idx="186" formatCode="General">
                  <c:v>9.30024E-4</c:v>
                </c:pt>
                <c:pt idx="187" formatCode="General">
                  <c:v>9.3502699999999995E-4</c:v>
                </c:pt>
                <c:pt idx="188" formatCode="General">
                  <c:v>9.4003000000000001E-4</c:v>
                </c:pt>
                <c:pt idx="189" formatCode="General">
                  <c:v>9.4503399999999998E-4</c:v>
                </c:pt>
                <c:pt idx="190" formatCode="General">
                  <c:v>9.5003700000000004E-4</c:v>
                </c:pt>
                <c:pt idx="191" formatCode="General">
                  <c:v>9.5503999999999999E-4</c:v>
                </c:pt>
                <c:pt idx="192" formatCode="General">
                  <c:v>9.6004399999999996E-4</c:v>
                </c:pt>
                <c:pt idx="193" formatCode="General">
                  <c:v>9.6504700000000002E-4</c:v>
                </c:pt>
                <c:pt idx="194" formatCode="General">
                  <c:v>9.7004999999999997E-4</c:v>
                </c:pt>
                <c:pt idx="195" formatCode="General">
                  <c:v>9.7505300000000003E-4</c:v>
                </c:pt>
                <c:pt idx="196" formatCode="General">
                  <c:v>9.8005700000000011E-4</c:v>
                </c:pt>
                <c:pt idx="197" formatCode="General">
                  <c:v>9.8500200000000001E-4</c:v>
                </c:pt>
                <c:pt idx="198" formatCode="General">
                  <c:v>9.9000600000000009E-4</c:v>
                </c:pt>
                <c:pt idx="199" formatCode="General">
                  <c:v>9.9500900000000004E-4</c:v>
                </c:pt>
                <c:pt idx="200" formatCode="General">
                  <c:v>1E-3</c:v>
                </c:pt>
              </c:numCache>
            </c:numRef>
          </c:xVal>
          <c:yVal>
            <c:numRef>
              <c:f>Sheet2!$AE$481:$AE$681</c:f>
              <c:numCache>
                <c:formatCode>General</c:formatCode>
                <c:ptCount val="201"/>
                <c:pt idx="0">
                  <c:v>0</c:v>
                </c:pt>
                <c:pt idx="1">
                  <c:v>39.5169</c:v>
                </c:pt>
                <c:pt idx="2">
                  <c:v>126.279</c:v>
                </c:pt>
                <c:pt idx="3">
                  <c:v>228.31899999999999</c:v>
                </c:pt>
                <c:pt idx="4">
                  <c:v>322.73099999999999</c:v>
                </c:pt>
                <c:pt idx="5">
                  <c:v>389.13099999999997</c:v>
                </c:pt>
                <c:pt idx="6">
                  <c:v>413.66500000000002</c:v>
                </c:pt>
                <c:pt idx="7">
                  <c:v>424.52499999999998</c:v>
                </c:pt>
                <c:pt idx="8">
                  <c:v>430.00200000000001</c:v>
                </c:pt>
                <c:pt idx="9">
                  <c:v>427.92700000000002</c:v>
                </c:pt>
                <c:pt idx="10">
                  <c:v>423.39699999999999</c:v>
                </c:pt>
                <c:pt idx="11">
                  <c:v>426.40800000000002</c:v>
                </c:pt>
                <c:pt idx="12">
                  <c:v>426.35700000000003</c:v>
                </c:pt>
                <c:pt idx="13">
                  <c:v>430.75099999999998</c:v>
                </c:pt>
                <c:pt idx="14">
                  <c:v>432.27300000000002</c:v>
                </c:pt>
                <c:pt idx="15">
                  <c:v>437.017</c:v>
                </c:pt>
                <c:pt idx="16">
                  <c:v>437.64299999999997</c:v>
                </c:pt>
                <c:pt idx="17">
                  <c:v>440.25299999999999</c:v>
                </c:pt>
                <c:pt idx="18">
                  <c:v>442.32100000000003</c:v>
                </c:pt>
                <c:pt idx="19">
                  <c:v>446.32600000000002</c:v>
                </c:pt>
                <c:pt idx="20">
                  <c:v>448.92599999999999</c:v>
                </c:pt>
                <c:pt idx="21">
                  <c:v>452.851</c:v>
                </c:pt>
                <c:pt idx="22">
                  <c:v>456.69099999999997</c:v>
                </c:pt>
                <c:pt idx="23">
                  <c:v>461.93200000000002</c:v>
                </c:pt>
                <c:pt idx="24">
                  <c:v>465.75200000000001</c:v>
                </c:pt>
                <c:pt idx="25">
                  <c:v>470.303</c:v>
                </c:pt>
                <c:pt idx="26">
                  <c:v>474.40199999999999</c:v>
                </c:pt>
                <c:pt idx="27">
                  <c:v>478.62099999999998</c:v>
                </c:pt>
                <c:pt idx="28">
                  <c:v>483.03100000000001</c:v>
                </c:pt>
                <c:pt idx="29">
                  <c:v>487.76299999999998</c:v>
                </c:pt>
                <c:pt idx="30">
                  <c:v>493.03800000000001</c:v>
                </c:pt>
                <c:pt idx="31">
                  <c:v>497.61799999999999</c:v>
                </c:pt>
                <c:pt idx="32">
                  <c:v>502.863</c:v>
                </c:pt>
                <c:pt idx="33">
                  <c:v>507.26400000000001</c:v>
                </c:pt>
                <c:pt idx="34">
                  <c:v>512.44799999999998</c:v>
                </c:pt>
                <c:pt idx="35">
                  <c:v>517.37699999999995</c:v>
                </c:pt>
                <c:pt idx="36">
                  <c:v>522.76700000000005</c:v>
                </c:pt>
                <c:pt idx="37">
                  <c:v>527.77300000000002</c:v>
                </c:pt>
                <c:pt idx="38">
                  <c:v>532.67399999999998</c:v>
                </c:pt>
                <c:pt idx="39">
                  <c:v>538.11</c:v>
                </c:pt>
                <c:pt idx="40">
                  <c:v>543.37199999999996</c:v>
                </c:pt>
                <c:pt idx="41">
                  <c:v>548.70899999999995</c:v>
                </c:pt>
                <c:pt idx="42">
                  <c:v>553.94100000000003</c:v>
                </c:pt>
                <c:pt idx="43">
                  <c:v>559.57799999999997</c:v>
                </c:pt>
                <c:pt idx="44">
                  <c:v>564.697</c:v>
                </c:pt>
                <c:pt idx="45">
                  <c:v>569.80999999999995</c:v>
                </c:pt>
                <c:pt idx="46">
                  <c:v>575.26499999999999</c:v>
                </c:pt>
                <c:pt idx="47">
                  <c:v>580.77800000000002</c:v>
                </c:pt>
                <c:pt idx="48">
                  <c:v>586.03499999999997</c:v>
                </c:pt>
                <c:pt idx="49">
                  <c:v>591.37800000000004</c:v>
                </c:pt>
                <c:pt idx="50">
                  <c:v>597.16399999999999</c:v>
                </c:pt>
                <c:pt idx="51">
                  <c:v>602.69200000000001</c:v>
                </c:pt>
                <c:pt idx="52">
                  <c:v>607.92899999999997</c:v>
                </c:pt>
                <c:pt idx="53">
                  <c:v>613.31100000000004</c:v>
                </c:pt>
                <c:pt idx="54">
                  <c:v>619.09100000000001</c:v>
                </c:pt>
                <c:pt idx="55">
                  <c:v>624.45600000000002</c:v>
                </c:pt>
                <c:pt idx="56">
                  <c:v>629.95699999999999</c:v>
                </c:pt>
                <c:pt idx="57">
                  <c:v>635.77599999999995</c:v>
                </c:pt>
                <c:pt idx="58">
                  <c:v>641.62</c:v>
                </c:pt>
                <c:pt idx="59">
                  <c:v>647.1</c:v>
                </c:pt>
                <c:pt idx="60">
                  <c:v>652.45600000000002</c:v>
                </c:pt>
                <c:pt idx="61">
                  <c:v>658.30200000000002</c:v>
                </c:pt>
                <c:pt idx="62">
                  <c:v>663.89599999999996</c:v>
                </c:pt>
                <c:pt idx="63">
                  <c:v>669.49</c:v>
                </c:pt>
                <c:pt idx="64">
                  <c:v>675.25800000000004</c:v>
                </c:pt>
                <c:pt idx="65">
                  <c:v>681.29700000000003</c:v>
                </c:pt>
                <c:pt idx="66">
                  <c:v>686.99199999999996</c:v>
                </c:pt>
                <c:pt idx="67">
                  <c:v>692.39599999999996</c:v>
                </c:pt>
                <c:pt idx="68">
                  <c:v>698.197</c:v>
                </c:pt>
                <c:pt idx="69">
                  <c:v>704.00300000000004</c:v>
                </c:pt>
                <c:pt idx="70">
                  <c:v>709.86699999999996</c:v>
                </c:pt>
                <c:pt idx="71">
                  <c:v>715.60599999999999</c:v>
                </c:pt>
                <c:pt idx="72">
                  <c:v>721.72400000000005</c:v>
                </c:pt>
                <c:pt idx="73">
                  <c:v>727.60900000000004</c:v>
                </c:pt>
                <c:pt idx="74">
                  <c:v>733.28300000000002</c:v>
                </c:pt>
                <c:pt idx="75">
                  <c:v>739.03399999999999</c:v>
                </c:pt>
                <c:pt idx="76">
                  <c:v>745.10599999999999</c:v>
                </c:pt>
                <c:pt idx="77">
                  <c:v>751.17</c:v>
                </c:pt>
                <c:pt idx="78">
                  <c:v>757.25</c:v>
                </c:pt>
                <c:pt idx="79">
                  <c:v>763.36500000000001</c:v>
                </c:pt>
                <c:pt idx="80">
                  <c:v>769.62300000000005</c:v>
                </c:pt>
                <c:pt idx="81">
                  <c:v>775.57500000000005</c:v>
                </c:pt>
                <c:pt idx="82">
                  <c:v>781.51400000000001</c:v>
                </c:pt>
                <c:pt idx="83">
                  <c:v>787.67200000000003</c:v>
                </c:pt>
                <c:pt idx="84">
                  <c:v>793.971</c:v>
                </c:pt>
                <c:pt idx="85">
                  <c:v>800.23500000000001</c:v>
                </c:pt>
                <c:pt idx="86">
                  <c:v>806.44600000000003</c:v>
                </c:pt>
                <c:pt idx="87">
                  <c:v>812.75</c:v>
                </c:pt>
                <c:pt idx="88">
                  <c:v>818.98900000000003</c:v>
                </c:pt>
                <c:pt idx="89">
                  <c:v>825.08600000000001</c:v>
                </c:pt>
                <c:pt idx="90">
                  <c:v>831.35299999999995</c:v>
                </c:pt>
                <c:pt idx="91">
                  <c:v>837.77800000000002</c:v>
                </c:pt>
                <c:pt idx="92">
                  <c:v>844.34199999999998</c:v>
                </c:pt>
                <c:pt idx="93">
                  <c:v>850.69100000000003</c:v>
                </c:pt>
                <c:pt idx="94">
                  <c:v>857.16200000000003</c:v>
                </c:pt>
                <c:pt idx="95">
                  <c:v>863.62300000000005</c:v>
                </c:pt>
                <c:pt idx="96">
                  <c:v>870.07100000000003</c:v>
                </c:pt>
                <c:pt idx="97">
                  <c:v>876.50300000000004</c:v>
                </c:pt>
                <c:pt idx="98">
                  <c:v>883.16899999999998</c:v>
                </c:pt>
                <c:pt idx="99">
                  <c:v>889.96900000000005</c:v>
                </c:pt>
                <c:pt idx="100">
                  <c:v>896.66300000000001</c:v>
                </c:pt>
                <c:pt idx="101">
                  <c:v>903.23599999999999</c:v>
                </c:pt>
                <c:pt idx="102">
                  <c:v>909.95799999999997</c:v>
                </c:pt>
                <c:pt idx="103">
                  <c:v>916.71299999999997</c:v>
                </c:pt>
                <c:pt idx="104">
                  <c:v>923.51300000000003</c:v>
                </c:pt>
                <c:pt idx="105">
                  <c:v>930.39200000000005</c:v>
                </c:pt>
                <c:pt idx="106">
                  <c:v>937.44600000000003</c:v>
                </c:pt>
                <c:pt idx="107">
                  <c:v>944.47500000000002</c:v>
                </c:pt>
                <c:pt idx="108">
                  <c:v>951.41099999999994</c:v>
                </c:pt>
                <c:pt idx="109">
                  <c:v>958.28200000000004</c:v>
                </c:pt>
                <c:pt idx="110">
                  <c:v>965.46</c:v>
                </c:pt>
                <c:pt idx="111">
                  <c:v>972.548</c:v>
                </c:pt>
                <c:pt idx="112">
                  <c:v>979.84299999999996</c:v>
                </c:pt>
                <c:pt idx="113">
                  <c:v>986.96900000000005</c:v>
                </c:pt>
                <c:pt idx="114">
                  <c:v>994.36800000000005</c:v>
                </c:pt>
                <c:pt idx="115">
                  <c:v>1001.52</c:v>
                </c:pt>
                <c:pt idx="116">
                  <c:v>1008.79</c:v>
                </c:pt>
                <c:pt idx="117">
                  <c:v>1016.04</c:v>
                </c:pt>
                <c:pt idx="118">
                  <c:v>1023.67</c:v>
                </c:pt>
                <c:pt idx="119">
                  <c:v>1031.1400000000001</c:v>
                </c:pt>
                <c:pt idx="120">
                  <c:v>1038.71</c:v>
                </c:pt>
                <c:pt idx="121">
                  <c:v>1046.1600000000001</c:v>
                </c:pt>
                <c:pt idx="122">
                  <c:v>1053.74</c:v>
                </c:pt>
                <c:pt idx="123">
                  <c:v>1061.29</c:v>
                </c:pt>
                <c:pt idx="124">
                  <c:v>1068.94</c:v>
                </c:pt>
                <c:pt idx="125">
                  <c:v>1076.78</c:v>
                </c:pt>
                <c:pt idx="126">
                  <c:v>1084.69</c:v>
                </c:pt>
                <c:pt idx="127">
                  <c:v>1092.56</c:v>
                </c:pt>
                <c:pt idx="128">
                  <c:v>1100.29</c:v>
                </c:pt>
                <c:pt idx="129">
                  <c:v>1108.18</c:v>
                </c:pt>
                <c:pt idx="130">
                  <c:v>1116.1300000000001</c:v>
                </c:pt>
                <c:pt idx="131">
                  <c:v>1124.25</c:v>
                </c:pt>
                <c:pt idx="132">
                  <c:v>1132.3</c:v>
                </c:pt>
                <c:pt idx="133">
                  <c:v>1140.6300000000001</c:v>
                </c:pt>
                <c:pt idx="134">
                  <c:v>1148.75</c:v>
                </c:pt>
                <c:pt idx="135">
                  <c:v>1157.0999999999999</c:v>
                </c:pt>
                <c:pt idx="136">
                  <c:v>1165.1500000000001</c:v>
                </c:pt>
                <c:pt idx="137">
                  <c:v>1173.69</c:v>
                </c:pt>
                <c:pt idx="138">
                  <c:v>1182.1300000000001</c:v>
                </c:pt>
                <c:pt idx="139">
                  <c:v>1190.75</c:v>
                </c:pt>
                <c:pt idx="140">
                  <c:v>1199.17</c:v>
                </c:pt>
                <c:pt idx="141">
                  <c:v>1207.77</c:v>
                </c:pt>
                <c:pt idx="142">
                  <c:v>1216.3800000000001</c:v>
                </c:pt>
                <c:pt idx="143">
                  <c:v>1225.1300000000001</c:v>
                </c:pt>
                <c:pt idx="144">
                  <c:v>1233.8900000000001</c:v>
                </c:pt>
                <c:pt idx="145">
                  <c:v>1242.8499999999999</c:v>
                </c:pt>
                <c:pt idx="146">
                  <c:v>1251.82</c:v>
                </c:pt>
                <c:pt idx="147">
                  <c:v>1260.82</c:v>
                </c:pt>
                <c:pt idx="148">
                  <c:v>1269.75</c:v>
                </c:pt>
                <c:pt idx="149">
                  <c:v>1278.8800000000001</c:v>
                </c:pt>
                <c:pt idx="150">
                  <c:v>1288.08</c:v>
                </c:pt>
                <c:pt idx="151">
                  <c:v>1297.4000000000001</c:v>
                </c:pt>
                <c:pt idx="152">
                  <c:v>1306.74</c:v>
                </c:pt>
                <c:pt idx="153">
                  <c:v>1316.07</c:v>
                </c:pt>
                <c:pt idx="154">
                  <c:v>1325.52</c:v>
                </c:pt>
                <c:pt idx="155">
                  <c:v>1334.94</c:v>
                </c:pt>
                <c:pt idx="156">
                  <c:v>1344.5</c:v>
                </c:pt>
                <c:pt idx="157">
                  <c:v>1354.11</c:v>
                </c:pt>
                <c:pt idx="158">
                  <c:v>1363.96</c:v>
                </c:pt>
                <c:pt idx="159">
                  <c:v>1373.62</c:v>
                </c:pt>
                <c:pt idx="160">
                  <c:v>1383.5</c:v>
                </c:pt>
                <c:pt idx="161">
                  <c:v>1393.17</c:v>
                </c:pt>
                <c:pt idx="162">
                  <c:v>1403.24</c:v>
                </c:pt>
                <c:pt idx="163">
                  <c:v>1413.16</c:v>
                </c:pt>
                <c:pt idx="164">
                  <c:v>1423.33</c:v>
                </c:pt>
                <c:pt idx="165">
                  <c:v>1433.28</c:v>
                </c:pt>
                <c:pt idx="166">
                  <c:v>1443.48</c:v>
                </c:pt>
                <c:pt idx="167">
                  <c:v>1453.5</c:v>
                </c:pt>
                <c:pt idx="168">
                  <c:v>1463.8</c:v>
                </c:pt>
                <c:pt idx="169">
                  <c:v>1473.82</c:v>
                </c:pt>
                <c:pt idx="170">
                  <c:v>1484.19</c:v>
                </c:pt>
                <c:pt idx="171">
                  <c:v>1493.99</c:v>
                </c:pt>
                <c:pt idx="172">
                  <c:v>1504.24</c:v>
                </c:pt>
                <c:pt idx="173">
                  <c:v>1514.06</c:v>
                </c:pt>
                <c:pt idx="174">
                  <c:v>1523.84</c:v>
                </c:pt>
                <c:pt idx="175">
                  <c:v>1533.72</c:v>
                </c:pt>
                <c:pt idx="176">
                  <c:v>1542.98</c:v>
                </c:pt>
                <c:pt idx="177">
                  <c:v>1552.74</c:v>
                </c:pt>
                <c:pt idx="178">
                  <c:v>1561.8</c:v>
                </c:pt>
                <c:pt idx="179">
                  <c:v>1571.23</c:v>
                </c:pt>
                <c:pt idx="180">
                  <c:v>1580.13</c:v>
                </c:pt>
                <c:pt idx="181">
                  <c:v>1589.19</c:v>
                </c:pt>
                <c:pt idx="182">
                  <c:v>1597.67</c:v>
                </c:pt>
                <c:pt idx="183">
                  <c:v>1606.23</c:v>
                </c:pt>
                <c:pt idx="184">
                  <c:v>1614.34</c:v>
                </c:pt>
                <c:pt idx="185">
                  <c:v>1622.68</c:v>
                </c:pt>
                <c:pt idx="186">
                  <c:v>1630.38</c:v>
                </c:pt>
                <c:pt idx="187">
                  <c:v>1638.5</c:v>
                </c:pt>
                <c:pt idx="188">
                  <c:v>1645.88</c:v>
                </c:pt>
                <c:pt idx="189">
                  <c:v>1653.61</c:v>
                </c:pt>
                <c:pt idx="190">
                  <c:v>1661</c:v>
                </c:pt>
                <c:pt idx="191">
                  <c:v>1668.27</c:v>
                </c:pt>
                <c:pt idx="192">
                  <c:v>1675.35</c:v>
                </c:pt>
                <c:pt idx="193">
                  <c:v>1682.45</c:v>
                </c:pt>
                <c:pt idx="194">
                  <c:v>1689.32</c:v>
                </c:pt>
                <c:pt idx="195">
                  <c:v>1695.94</c:v>
                </c:pt>
                <c:pt idx="196">
                  <c:v>1702.64</c:v>
                </c:pt>
                <c:pt idx="197">
                  <c:v>1708.85</c:v>
                </c:pt>
                <c:pt idx="198">
                  <c:v>1715.16</c:v>
                </c:pt>
                <c:pt idx="199">
                  <c:v>1721.05</c:v>
                </c:pt>
                <c:pt idx="200">
                  <c:v>1727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C9-43A1-8628-4B27CA567674}"/>
            </c:ext>
          </c:extLst>
        </c:ser>
        <c:ser>
          <c:idx val="0"/>
          <c:order val="1"/>
          <c:tx>
            <c:v>10deg NPR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Sheet2!$Y$481:$Y$681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5.0000000000000004E-6</c:v>
                </c:pt>
                <c:pt idx="2">
                  <c:v>1.0000000000000001E-5</c:v>
                </c:pt>
                <c:pt idx="3">
                  <c:v>1.5E-5</c:v>
                </c:pt>
                <c:pt idx="4">
                  <c:v>2.0000000000000002E-5</c:v>
                </c:pt>
                <c:pt idx="5">
                  <c:v>2.5000000000000001E-5</c:v>
                </c:pt>
                <c:pt idx="6">
                  <c:v>3.0000000000000001E-5</c:v>
                </c:pt>
                <c:pt idx="7">
                  <c:v>3.4999999999999997E-5</c:v>
                </c:pt>
                <c:pt idx="8">
                  <c:v>4.0000000000000003E-5</c:v>
                </c:pt>
                <c:pt idx="9">
                  <c:v>4.5000000000000003E-5</c:v>
                </c:pt>
                <c:pt idx="10">
                  <c:v>5.0000000000000002E-5</c:v>
                </c:pt>
                <c:pt idx="11">
                  <c:v>5.5000000000000002E-5</c:v>
                </c:pt>
                <c:pt idx="12">
                  <c:v>6.0000000000000002E-5</c:v>
                </c:pt>
                <c:pt idx="13">
                  <c:v>6.4999999999999994E-5</c:v>
                </c:pt>
                <c:pt idx="14">
                  <c:v>6.9999999999999994E-5</c:v>
                </c:pt>
                <c:pt idx="15">
                  <c:v>7.4999999999999993E-5</c:v>
                </c:pt>
                <c:pt idx="16">
                  <c:v>8.0000000000000007E-5</c:v>
                </c:pt>
                <c:pt idx="17">
                  <c:v>8.5000000000000006E-5</c:v>
                </c:pt>
                <c:pt idx="18">
                  <c:v>9.0000000000000006E-5</c:v>
                </c:pt>
                <c:pt idx="19">
                  <c:v>9.5099999999999994E-5</c:v>
                </c:pt>
                <c:pt idx="20" formatCode="General">
                  <c:v>1.00054E-4</c:v>
                </c:pt>
                <c:pt idx="21" formatCode="General">
                  <c:v>1.0505699999999999E-4</c:v>
                </c:pt>
                <c:pt idx="22" formatCode="General">
                  <c:v>1.1000199999999999E-4</c:v>
                </c:pt>
                <c:pt idx="23" formatCode="General">
                  <c:v>1.15005E-4</c:v>
                </c:pt>
                <c:pt idx="24" formatCode="General">
                  <c:v>1.20007E-4</c:v>
                </c:pt>
                <c:pt idx="25" formatCode="General">
                  <c:v>1.2501E-4</c:v>
                </c:pt>
                <c:pt idx="26" formatCode="General">
                  <c:v>1.3001399999999999E-4</c:v>
                </c:pt>
                <c:pt idx="27" formatCode="General">
                  <c:v>1.35017E-4</c:v>
                </c:pt>
                <c:pt idx="28" formatCode="General">
                  <c:v>1.4002E-4</c:v>
                </c:pt>
                <c:pt idx="29" formatCode="General">
                  <c:v>1.45024E-4</c:v>
                </c:pt>
                <c:pt idx="30" formatCode="General">
                  <c:v>1.5002700000000001E-4</c:v>
                </c:pt>
                <c:pt idx="31" formatCode="General">
                  <c:v>1.5503000000000001E-4</c:v>
                </c:pt>
                <c:pt idx="32" formatCode="General">
                  <c:v>1.6003299999999999E-4</c:v>
                </c:pt>
                <c:pt idx="33" formatCode="General">
                  <c:v>1.6503700000000001E-4</c:v>
                </c:pt>
                <c:pt idx="34" formatCode="General">
                  <c:v>1.7003999999999999E-4</c:v>
                </c:pt>
                <c:pt idx="35" formatCode="General">
                  <c:v>1.75043E-4</c:v>
                </c:pt>
                <c:pt idx="36" formatCode="General">
                  <c:v>1.8004699999999999E-4</c:v>
                </c:pt>
                <c:pt idx="37" formatCode="General">
                  <c:v>1.8505E-4</c:v>
                </c:pt>
                <c:pt idx="38" formatCode="General">
                  <c:v>1.90053E-4</c:v>
                </c:pt>
                <c:pt idx="39" formatCode="General">
                  <c:v>1.95057E-4</c:v>
                </c:pt>
                <c:pt idx="40" formatCode="General">
                  <c:v>2.0000199999999999E-4</c:v>
                </c:pt>
                <c:pt idx="41" formatCode="General">
                  <c:v>2.0500600000000001E-4</c:v>
                </c:pt>
                <c:pt idx="42" formatCode="General">
                  <c:v>2.1000899999999999E-4</c:v>
                </c:pt>
                <c:pt idx="43" formatCode="General">
                  <c:v>2.1501199999999999E-4</c:v>
                </c:pt>
                <c:pt idx="44" formatCode="General">
                  <c:v>2.2001599999999999E-4</c:v>
                </c:pt>
                <c:pt idx="45" formatCode="General">
                  <c:v>2.2501899999999999E-4</c:v>
                </c:pt>
                <c:pt idx="46" formatCode="General">
                  <c:v>2.30022E-4</c:v>
                </c:pt>
                <c:pt idx="47" formatCode="General">
                  <c:v>2.3502500000000001E-4</c:v>
                </c:pt>
                <c:pt idx="48" formatCode="General">
                  <c:v>2.40029E-4</c:v>
                </c:pt>
                <c:pt idx="49" formatCode="General">
                  <c:v>2.4503200000000001E-4</c:v>
                </c:pt>
                <c:pt idx="50" formatCode="General">
                  <c:v>2.5003500000000001E-4</c:v>
                </c:pt>
                <c:pt idx="51" formatCode="General">
                  <c:v>2.5503899999999998E-4</c:v>
                </c:pt>
                <c:pt idx="52" formatCode="General">
                  <c:v>2.6004199999999999E-4</c:v>
                </c:pt>
                <c:pt idx="53" formatCode="General">
                  <c:v>2.6504499999999999E-4</c:v>
                </c:pt>
                <c:pt idx="54" formatCode="General">
                  <c:v>2.7004900000000002E-4</c:v>
                </c:pt>
                <c:pt idx="55" formatCode="General">
                  <c:v>2.7505200000000002E-4</c:v>
                </c:pt>
                <c:pt idx="56" formatCode="General">
                  <c:v>2.8005499999999997E-4</c:v>
                </c:pt>
                <c:pt idx="57" formatCode="General">
                  <c:v>2.85001E-4</c:v>
                </c:pt>
                <c:pt idx="58" formatCode="General">
                  <c:v>2.9000400000000001E-4</c:v>
                </c:pt>
                <c:pt idx="59" formatCode="General">
                  <c:v>2.9500799999999998E-4</c:v>
                </c:pt>
                <c:pt idx="60" formatCode="General">
                  <c:v>3.0001099999999998E-4</c:v>
                </c:pt>
                <c:pt idx="61" formatCode="General">
                  <c:v>3.0501399999999999E-4</c:v>
                </c:pt>
                <c:pt idx="62" formatCode="General">
                  <c:v>3.10017E-4</c:v>
                </c:pt>
                <c:pt idx="63" formatCode="General">
                  <c:v>3.1502100000000002E-4</c:v>
                </c:pt>
                <c:pt idx="64" formatCode="General">
                  <c:v>3.2002400000000002E-4</c:v>
                </c:pt>
                <c:pt idx="65" formatCode="General">
                  <c:v>3.2502699999999998E-4</c:v>
                </c:pt>
                <c:pt idx="66" formatCode="General">
                  <c:v>3.30031E-4</c:v>
                </c:pt>
                <c:pt idx="67" formatCode="General">
                  <c:v>3.35034E-4</c:v>
                </c:pt>
                <c:pt idx="68" formatCode="General">
                  <c:v>3.4003700000000001E-4</c:v>
                </c:pt>
                <c:pt idx="69" formatCode="General">
                  <c:v>3.4504000000000002E-4</c:v>
                </c:pt>
                <c:pt idx="70" formatCode="General">
                  <c:v>3.5004399999999998E-4</c:v>
                </c:pt>
                <c:pt idx="71" formatCode="General">
                  <c:v>3.5504699999999999E-4</c:v>
                </c:pt>
                <c:pt idx="72" formatCode="General">
                  <c:v>3.6005E-4</c:v>
                </c:pt>
                <c:pt idx="73" formatCode="General">
                  <c:v>3.6505400000000002E-4</c:v>
                </c:pt>
                <c:pt idx="74" formatCode="General">
                  <c:v>3.7005700000000002E-4</c:v>
                </c:pt>
                <c:pt idx="75" formatCode="General">
                  <c:v>3.75003E-4</c:v>
                </c:pt>
                <c:pt idx="76" formatCode="General">
                  <c:v>3.8000600000000001E-4</c:v>
                </c:pt>
                <c:pt idx="77" formatCode="General">
                  <c:v>3.8500900000000001E-4</c:v>
                </c:pt>
                <c:pt idx="78" formatCode="General">
                  <c:v>3.9001299999999998E-4</c:v>
                </c:pt>
                <c:pt idx="79" formatCode="General">
                  <c:v>3.9501599999999999E-4</c:v>
                </c:pt>
                <c:pt idx="80" formatCode="General">
                  <c:v>4.0001899999999999E-4</c:v>
                </c:pt>
                <c:pt idx="81" formatCode="General">
                  <c:v>4.0502300000000001E-4</c:v>
                </c:pt>
                <c:pt idx="82" formatCode="General">
                  <c:v>4.1002600000000002E-4</c:v>
                </c:pt>
                <c:pt idx="83" formatCode="General">
                  <c:v>4.1502899999999997E-4</c:v>
                </c:pt>
                <c:pt idx="84" formatCode="General">
                  <c:v>4.2003199999999998E-4</c:v>
                </c:pt>
                <c:pt idx="85" formatCode="General">
                  <c:v>4.25036E-4</c:v>
                </c:pt>
                <c:pt idx="86" formatCode="General">
                  <c:v>4.3003900000000001E-4</c:v>
                </c:pt>
                <c:pt idx="87" formatCode="General">
                  <c:v>4.3504200000000001E-4</c:v>
                </c:pt>
                <c:pt idx="88" formatCode="General">
                  <c:v>4.4004599999999998E-4</c:v>
                </c:pt>
                <c:pt idx="89" formatCode="General">
                  <c:v>4.4504899999999999E-4</c:v>
                </c:pt>
                <c:pt idx="90" formatCode="General">
                  <c:v>4.5005199999999999E-4</c:v>
                </c:pt>
                <c:pt idx="91" formatCode="General">
                  <c:v>4.5505600000000002E-4</c:v>
                </c:pt>
                <c:pt idx="92" formatCode="General">
                  <c:v>4.6000099999999998E-4</c:v>
                </c:pt>
                <c:pt idx="93" formatCode="General">
                  <c:v>4.65005E-4</c:v>
                </c:pt>
                <c:pt idx="94" formatCode="General">
                  <c:v>4.70008E-4</c:v>
                </c:pt>
                <c:pt idx="95" formatCode="General">
                  <c:v>4.7501100000000001E-4</c:v>
                </c:pt>
                <c:pt idx="96" formatCode="General">
                  <c:v>4.8001499999999998E-4</c:v>
                </c:pt>
                <c:pt idx="97" formatCode="General">
                  <c:v>4.8501799999999998E-4</c:v>
                </c:pt>
                <c:pt idx="98" formatCode="General">
                  <c:v>4.9002099999999999E-4</c:v>
                </c:pt>
                <c:pt idx="99" formatCode="General">
                  <c:v>4.9502400000000005E-4</c:v>
                </c:pt>
                <c:pt idx="100" formatCode="General">
                  <c:v>5.0002800000000002E-4</c:v>
                </c:pt>
                <c:pt idx="101" formatCode="General">
                  <c:v>5.0503099999999997E-4</c:v>
                </c:pt>
                <c:pt idx="102" formatCode="General">
                  <c:v>5.1003400000000003E-4</c:v>
                </c:pt>
                <c:pt idx="103" formatCode="General">
                  <c:v>5.15038E-4</c:v>
                </c:pt>
                <c:pt idx="104" formatCode="General">
                  <c:v>5.2004099999999995E-4</c:v>
                </c:pt>
                <c:pt idx="105" formatCode="General">
                  <c:v>5.2504400000000001E-4</c:v>
                </c:pt>
                <c:pt idx="106" formatCode="General">
                  <c:v>5.3004699999999996E-4</c:v>
                </c:pt>
                <c:pt idx="107" formatCode="General">
                  <c:v>5.3505100000000004E-4</c:v>
                </c:pt>
                <c:pt idx="108" formatCode="General">
                  <c:v>5.4005399999999999E-4</c:v>
                </c:pt>
                <c:pt idx="109" formatCode="General">
                  <c:v>5.4505700000000005E-4</c:v>
                </c:pt>
                <c:pt idx="110" formatCode="General">
                  <c:v>5.5000299999999997E-4</c:v>
                </c:pt>
                <c:pt idx="111" formatCode="General">
                  <c:v>5.5500600000000003E-4</c:v>
                </c:pt>
                <c:pt idx="112" formatCode="General">
                  <c:v>5.6001E-4</c:v>
                </c:pt>
                <c:pt idx="113" formatCode="General">
                  <c:v>5.6501299999999995E-4</c:v>
                </c:pt>
                <c:pt idx="114" formatCode="General">
                  <c:v>5.7001600000000001E-4</c:v>
                </c:pt>
                <c:pt idx="115" formatCode="General">
                  <c:v>5.7501999999999998E-4</c:v>
                </c:pt>
                <c:pt idx="116" formatCode="General">
                  <c:v>5.8002300000000004E-4</c:v>
                </c:pt>
                <c:pt idx="117" formatCode="General">
                  <c:v>5.8502599999999999E-4</c:v>
                </c:pt>
                <c:pt idx="118" formatCode="General">
                  <c:v>5.9002999999999996E-4</c:v>
                </c:pt>
                <c:pt idx="119" formatCode="General">
                  <c:v>5.9503300000000002E-4</c:v>
                </c:pt>
                <c:pt idx="120" formatCode="General">
                  <c:v>6.0003599999999997E-4</c:v>
                </c:pt>
                <c:pt idx="121" formatCode="General">
                  <c:v>6.0503900000000003E-4</c:v>
                </c:pt>
                <c:pt idx="122" formatCode="General">
                  <c:v>6.10043E-4</c:v>
                </c:pt>
                <c:pt idx="123" formatCode="General">
                  <c:v>6.1504599999999995E-4</c:v>
                </c:pt>
                <c:pt idx="124" formatCode="General">
                  <c:v>6.2004900000000001E-4</c:v>
                </c:pt>
                <c:pt idx="125" formatCode="General">
                  <c:v>6.2505299999999998E-4</c:v>
                </c:pt>
                <c:pt idx="126" formatCode="General">
                  <c:v>6.3005600000000004E-4</c:v>
                </c:pt>
                <c:pt idx="127" formatCode="General">
                  <c:v>6.3500199999999996E-4</c:v>
                </c:pt>
                <c:pt idx="128" formatCode="General">
                  <c:v>6.4000500000000002E-4</c:v>
                </c:pt>
                <c:pt idx="129" formatCode="General">
                  <c:v>6.4500799999999997E-4</c:v>
                </c:pt>
                <c:pt idx="130" formatCode="General">
                  <c:v>6.5001200000000005E-4</c:v>
                </c:pt>
                <c:pt idx="131" formatCode="General">
                  <c:v>6.55015E-4</c:v>
                </c:pt>
                <c:pt idx="132" formatCode="General">
                  <c:v>6.6001799999999995E-4</c:v>
                </c:pt>
                <c:pt idx="133" formatCode="General">
                  <c:v>6.6502100000000001E-4</c:v>
                </c:pt>
                <c:pt idx="134" formatCode="General">
                  <c:v>6.7002499999999998E-4</c:v>
                </c:pt>
                <c:pt idx="135" formatCode="General">
                  <c:v>6.7502800000000004E-4</c:v>
                </c:pt>
                <c:pt idx="136" formatCode="General">
                  <c:v>6.8003099999999999E-4</c:v>
                </c:pt>
                <c:pt idx="137" formatCode="General">
                  <c:v>6.8503499999999996E-4</c:v>
                </c:pt>
                <c:pt idx="138" formatCode="General">
                  <c:v>6.9003800000000002E-4</c:v>
                </c:pt>
                <c:pt idx="139" formatCode="General">
                  <c:v>6.9504099999999997E-4</c:v>
                </c:pt>
                <c:pt idx="140" formatCode="General">
                  <c:v>7.0004500000000005E-4</c:v>
                </c:pt>
                <c:pt idx="141" formatCode="General">
                  <c:v>7.05048E-4</c:v>
                </c:pt>
                <c:pt idx="142" formatCode="General">
                  <c:v>7.1005099999999995E-4</c:v>
                </c:pt>
                <c:pt idx="143" formatCode="General">
                  <c:v>7.1505400000000002E-4</c:v>
                </c:pt>
                <c:pt idx="144" formatCode="General">
                  <c:v>7.2000000000000005E-4</c:v>
                </c:pt>
                <c:pt idx="145" formatCode="General">
                  <c:v>7.2500400000000001E-4</c:v>
                </c:pt>
                <c:pt idx="146" formatCode="General">
                  <c:v>7.3000699999999996E-4</c:v>
                </c:pt>
                <c:pt idx="147" formatCode="General">
                  <c:v>7.3501000000000003E-4</c:v>
                </c:pt>
                <c:pt idx="148" formatCode="General">
                  <c:v>7.4001299999999998E-4</c:v>
                </c:pt>
                <c:pt idx="149" formatCode="General">
                  <c:v>7.4501700000000005E-4</c:v>
                </c:pt>
                <c:pt idx="150" formatCode="General">
                  <c:v>7.5002000000000001E-4</c:v>
                </c:pt>
                <c:pt idx="151" formatCode="General">
                  <c:v>7.5502299999999996E-4</c:v>
                </c:pt>
                <c:pt idx="152" formatCode="General">
                  <c:v>7.6002700000000003E-4</c:v>
                </c:pt>
                <c:pt idx="153" formatCode="General">
                  <c:v>7.6502999999999999E-4</c:v>
                </c:pt>
                <c:pt idx="154" formatCode="General">
                  <c:v>7.7003300000000005E-4</c:v>
                </c:pt>
                <c:pt idx="155" formatCode="General">
                  <c:v>7.7503700000000001E-4</c:v>
                </c:pt>
                <c:pt idx="156" formatCode="General">
                  <c:v>7.8003999999999997E-4</c:v>
                </c:pt>
                <c:pt idx="157" formatCode="General">
                  <c:v>7.8504300000000003E-4</c:v>
                </c:pt>
                <c:pt idx="158" formatCode="General">
                  <c:v>7.9004599999999998E-4</c:v>
                </c:pt>
                <c:pt idx="159" formatCode="General">
                  <c:v>7.9505000000000005E-4</c:v>
                </c:pt>
                <c:pt idx="160" formatCode="General">
                  <c:v>8.0005300000000001E-4</c:v>
                </c:pt>
                <c:pt idx="161" formatCode="General">
                  <c:v>8.0505599999999996E-4</c:v>
                </c:pt>
                <c:pt idx="162" formatCode="General">
                  <c:v>8.1000199999999999E-4</c:v>
                </c:pt>
                <c:pt idx="163" formatCode="General">
                  <c:v>8.1500500000000005E-4</c:v>
                </c:pt>
                <c:pt idx="164" formatCode="General">
                  <c:v>8.2000900000000002E-4</c:v>
                </c:pt>
                <c:pt idx="165" formatCode="General">
                  <c:v>8.2501199999999997E-4</c:v>
                </c:pt>
                <c:pt idx="166" formatCode="General">
                  <c:v>8.3001500000000003E-4</c:v>
                </c:pt>
                <c:pt idx="167" formatCode="General">
                  <c:v>8.35019E-4</c:v>
                </c:pt>
                <c:pt idx="168" formatCode="General">
                  <c:v>8.4002199999999995E-4</c:v>
                </c:pt>
                <c:pt idx="169" formatCode="General">
                  <c:v>8.4502500000000001E-4</c:v>
                </c:pt>
                <c:pt idx="170" formatCode="General">
                  <c:v>8.5002799999999996E-4</c:v>
                </c:pt>
                <c:pt idx="171" formatCode="General">
                  <c:v>8.5503200000000004E-4</c:v>
                </c:pt>
                <c:pt idx="172" formatCode="General">
                  <c:v>8.6003499999999999E-4</c:v>
                </c:pt>
                <c:pt idx="173" formatCode="General">
                  <c:v>8.6503800000000005E-4</c:v>
                </c:pt>
                <c:pt idx="174" formatCode="General">
                  <c:v>8.7004200000000002E-4</c:v>
                </c:pt>
                <c:pt idx="175" formatCode="General">
                  <c:v>8.7504499999999997E-4</c:v>
                </c:pt>
                <c:pt idx="176" formatCode="General">
                  <c:v>8.8004800000000003E-4</c:v>
                </c:pt>
                <c:pt idx="177" formatCode="General">
                  <c:v>8.85052E-4</c:v>
                </c:pt>
                <c:pt idx="178" formatCode="General">
                  <c:v>8.9005499999999995E-4</c:v>
                </c:pt>
                <c:pt idx="179" formatCode="General">
                  <c:v>8.9500099999999998E-4</c:v>
                </c:pt>
                <c:pt idx="180" formatCode="General">
                  <c:v>9.0000400000000004E-4</c:v>
                </c:pt>
                <c:pt idx="181" formatCode="General">
                  <c:v>9.0500699999999999E-4</c:v>
                </c:pt>
                <c:pt idx="182" formatCode="General">
                  <c:v>9.1001099999999996E-4</c:v>
                </c:pt>
                <c:pt idx="183" formatCode="General">
                  <c:v>9.1501400000000002E-4</c:v>
                </c:pt>
                <c:pt idx="184" formatCode="General">
                  <c:v>9.2001699999999997E-4</c:v>
                </c:pt>
                <c:pt idx="185" formatCode="General">
                  <c:v>9.2502000000000003E-4</c:v>
                </c:pt>
                <c:pt idx="186" formatCode="General">
                  <c:v>9.30024E-4</c:v>
                </c:pt>
                <c:pt idx="187" formatCode="General">
                  <c:v>9.3502699999999995E-4</c:v>
                </c:pt>
                <c:pt idx="188" formatCode="General">
                  <c:v>9.4003000000000001E-4</c:v>
                </c:pt>
                <c:pt idx="189" formatCode="General">
                  <c:v>9.4503399999999998E-4</c:v>
                </c:pt>
                <c:pt idx="190" formatCode="General">
                  <c:v>9.5003700000000004E-4</c:v>
                </c:pt>
                <c:pt idx="191" formatCode="General">
                  <c:v>9.5503999999999999E-4</c:v>
                </c:pt>
                <c:pt idx="192" formatCode="General">
                  <c:v>9.6004399999999996E-4</c:v>
                </c:pt>
                <c:pt idx="193" formatCode="General">
                  <c:v>9.6504700000000002E-4</c:v>
                </c:pt>
                <c:pt idx="194" formatCode="General">
                  <c:v>9.7004999999999997E-4</c:v>
                </c:pt>
                <c:pt idx="195" formatCode="General">
                  <c:v>9.7505300000000003E-4</c:v>
                </c:pt>
                <c:pt idx="196" formatCode="General">
                  <c:v>9.8005700000000011E-4</c:v>
                </c:pt>
                <c:pt idx="197" formatCode="General">
                  <c:v>9.8500200000000001E-4</c:v>
                </c:pt>
                <c:pt idx="198" formatCode="General">
                  <c:v>9.9000600000000009E-4</c:v>
                </c:pt>
                <c:pt idx="199" formatCode="General">
                  <c:v>9.9500900000000004E-4</c:v>
                </c:pt>
                <c:pt idx="200" formatCode="General">
                  <c:v>1E-3</c:v>
                </c:pt>
              </c:numCache>
            </c:numRef>
          </c:xVal>
          <c:yVal>
            <c:numRef>
              <c:f>Sheet2!$Z$481:$Z$681</c:f>
              <c:numCache>
                <c:formatCode>General</c:formatCode>
                <c:ptCount val="201"/>
                <c:pt idx="0">
                  <c:v>0</c:v>
                </c:pt>
                <c:pt idx="1">
                  <c:v>37.61</c:v>
                </c:pt>
                <c:pt idx="2">
                  <c:v>109.265</c:v>
                </c:pt>
                <c:pt idx="3">
                  <c:v>186.03399999999999</c:v>
                </c:pt>
                <c:pt idx="4">
                  <c:v>250.072</c:v>
                </c:pt>
                <c:pt idx="5">
                  <c:v>292.85199999999998</c:v>
                </c:pt>
                <c:pt idx="6">
                  <c:v>321.86500000000001</c:v>
                </c:pt>
                <c:pt idx="7">
                  <c:v>343.71899999999999</c:v>
                </c:pt>
                <c:pt idx="8">
                  <c:v>364.07499999999999</c:v>
                </c:pt>
                <c:pt idx="9">
                  <c:v>381.83800000000002</c:v>
                </c:pt>
                <c:pt idx="10">
                  <c:v>383.23500000000001</c:v>
                </c:pt>
                <c:pt idx="11">
                  <c:v>379.41399999999999</c:v>
                </c:pt>
                <c:pt idx="12">
                  <c:v>374.82499999999999</c:v>
                </c:pt>
                <c:pt idx="13">
                  <c:v>376.577</c:v>
                </c:pt>
                <c:pt idx="14">
                  <c:v>383.423</c:v>
                </c:pt>
                <c:pt idx="15">
                  <c:v>392.298</c:v>
                </c:pt>
                <c:pt idx="16">
                  <c:v>402.03199999999998</c:v>
                </c:pt>
                <c:pt idx="17">
                  <c:v>409.68</c:v>
                </c:pt>
                <c:pt idx="18">
                  <c:v>408.89100000000002</c:v>
                </c:pt>
                <c:pt idx="19">
                  <c:v>407.94099999999997</c:v>
                </c:pt>
                <c:pt idx="20">
                  <c:v>411.39299999999997</c:v>
                </c:pt>
                <c:pt idx="21">
                  <c:v>417.45400000000001</c:v>
                </c:pt>
                <c:pt idx="22">
                  <c:v>423.428</c:v>
                </c:pt>
                <c:pt idx="23">
                  <c:v>430.55</c:v>
                </c:pt>
                <c:pt idx="24">
                  <c:v>436.56599999999997</c:v>
                </c:pt>
                <c:pt idx="25">
                  <c:v>439.678</c:v>
                </c:pt>
                <c:pt idx="26">
                  <c:v>443.49700000000001</c:v>
                </c:pt>
                <c:pt idx="27">
                  <c:v>448.03300000000002</c:v>
                </c:pt>
                <c:pt idx="28">
                  <c:v>453.06299999999999</c:v>
                </c:pt>
                <c:pt idx="29">
                  <c:v>456.96699999999998</c:v>
                </c:pt>
                <c:pt idx="30">
                  <c:v>462.673</c:v>
                </c:pt>
                <c:pt idx="31">
                  <c:v>467.25799999999998</c:v>
                </c:pt>
                <c:pt idx="32">
                  <c:v>472.28199999999998</c:v>
                </c:pt>
                <c:pt idx="33">
                  <c:v>476.95400000000001</c:v>
                </c:pt>
                <c:pt idx="34">
                  <c:v>482.48200000000003</c:v>
                </c:pt>
                <c:pt idx="35">
                  <c:v>486.80399999999997</c:v>
                </c:pt>
                <c:pt idx="36">
                  <c:v>490.88799999999998</c:v>
                </c:pt>
                <c:pt idx="37">
                  <c:v>495.44299999999998</c:v>
                </c:pt>
                <c:pt idx="38">
                  <c:v>500.83</c:v>
                </c:pt>
                <c:pt idx="39">
                  <c:v>506.01900000000001</c:v>
                </c:pt>
                <c:pt idx="40">
                  <c:v>511.47699999999998</c:v>
                </c:pt>
                <c:pt idx="41">
                  <c:v>516.70399999999995</c:v>
                </c:pt>
                <c:pt idx="42">
                  <c:v>520.63099999999997</c:v>
                </c:pt>
                <c:pt idx="43">
                  <c:v>524.58000000000004</c:v>
                </c:pt>
                <c:pt idx="44">
                  <c:v>529.697</c:v>
                </c:pt>
                <c:pt idx="45">
                  <c:v>535.38599999999997</c:v>
                </c:pt>
                <c:pt idx="46">
                  <c:v>540.64300000000003</c:v>
                </c:pt>
                <c:pt idx="47">
                  <c:v>546.33699999999999</c:v>
                </c:pt>
                <c:pt idx="48">
                  <c:v>551.06700000000001</c:v>
                </c:pt>
                <c:pt idx="49">
                  <c:v>554.89499999999998</c:v>
                </c:pt>
                <c:pt idx="50">
                  <c:v>558.84500000000003</c:v>
                </c:pt>
                <c:pt idx="51">
                  <c:v>564.24599999999998</c:v>
                </c:pt>
                <c:pt idx="52">
                  <c:v>569.60400000000004</c:v>
                </c:pt>
                <c:pt idx="53">
                  <c:v>574.96</c:v>
                </c:pt>
                <c:pt idx="54">
                  <c:v>579.98599999999999</c:v>
                </c:pt>
                <c:pt idx="55">
                  <c:v>584.55999999999995</c:v>
                </c:pt>
                <c:pt idx="56">
                  <c:v>588.44799999999998</c:v>
                </c:pt>
                <c:pt idx="57">
                  <c:v>592.78700000000003</c:v>
                </c:pt>
                <c:pt idx="58">
                  <c:v>598.28399999999999</c:v>
                </c:pt>
                <c:pt idx="59">
                  <c:v>604.07100000000003</c:v>
                </c:pt>
                <c:pt idx="60">
                  <c:v>609.49900000000002</c:v>
                </c:pt>
                <c:pt idx="61">
                  <c:v>614.20899999999995</c:v>
                </c:pt>
                <c:pt idx="62">
                  <c:v>618.62599999999998</c:v>
                </c:pt>
                <c:pt idx="63">
                  <c:v>622.82799999999997</c:v>
                </c:pt>
                <c:pt idx="64">
                  <c:v>627.62300000000005</c:v>
                </c:pt>
                <c:pt idx="65">
                  <c:v>633.14200000000005</c:v>
                </c:pt>
                <c:pt idx="66">
                  <c:v>639.04600000000005</c:v>
                </c:pt>
                <c:pt idx="67">
                  <c:v>644.24599999999998</c:v>
                </c:pt>
                <c:pt idx="68">
                  <c:v>648.572</c:v>
                </c:pt>
                <c:pt idx="69">
                  <c:v>652.77800000000002</c:v>
                </c:pt>
                <c:pt idx="70">
                  <c:v>657.44500000000005</c:v>
                </c:pt>
                <c:pt idx="71">
                  <c:v>662.54</c:v>
                </c:pt>
                <c:pt idx="72">
                  <c:v>668.053</c:v>
                </c:pt>
                <c:pt idx="73">
                  <c:v>673.92600000000004</c:v>
                </c:pt>
                <c:pt idx="74">
                  <c:v>678.98599999999999</c:v>
                </c:pt>
                <c:pt idx="75">
                  <c:v>683.36500000000001</c:v>
                </c:pt>
                <c:pt idx="76">
                  <c:v>687.62400000000002</c:v>
                </c:pt>
                <c:pt idx="77">
                  <c:v>692.89099999999996</c:v>
                </c:pt>
                <c:pt idx="78">
                  <c:v>698.21600000000001</c:v>
                </c:pt>
                <c:pt idx="79">
                  <c:v>703.95399999999995</c:v>
                </c:pt>
                <c:pt idx="80">
                  <c:v>709.38</c:v>
                </c:pt>
                <c:pt idx="81">
                  <c:v>714.68299999999999</c:v>
                </c:pt>
                <c:pt idx="82">
                  <c:v>718.971</c:v>
                </c:pt>
                <c:pt idx="83">
                  <c:v>723.72900000000004</c:v>
                </c:pt>
                <c:pt idx="84">
                  <c:v>728.971</c:v>
                </c:pt>
                <c:pt idx="85">
                  <c:v>734.83199999999999</c:v>
                </c:pt>
                <c:pt idx="86">
                  <c:v>740.41099999999994</c:v>
                </c:pt>
                <c:pt idx="87">
                  <c:v>745.85299999999995</c:v>
                </c:pt>
                <c:pt idx="88">
                  <c:v>750.81399999999996</c:v>
                </c:pt>
                <c:pt idx="89">
                  <c:v>755.48099999999999</c:v>
                </c:pt>
                <c:pt idx="90">
                  <c:v>760.351</c:v>
                </c:pt>
                <c:pt idx="91">
                  <c:v>765.88199999999995</c:v>
                </c:pt>
                <c:pt idx="92">
                  <c:v>771.77</c:v>
                </c:pt>
                <c:pt idx="93">
                  <c:v>777.447</c:v>
                </c:pt>
                <c:pt idx="94">
                  <c:v>782.67700000000002</c:v>
                </c:pt>
                <c:pt idx="95">
                  <c:v>787.54899999999998</c:v>
                </c:pt>
                <c:pt idx="96">
                  <c:v>792.66899999999998</c:v>
                </c:pt>
                <c:pt idx="97">
                  <c:v>797.94</c:v>
                </c:pt>
                <c:pt idx="98">
                  <c:v>803.62699999999995</c:v>
                </c:pt>
                <c:pt idx="99">
                  <c:v>809.423</c:v>
                </c:pt>
                <c:pt idx="100">
                  <c:v>815.15200000000004</c:v>
                </c:pt>
                <c:pt idx="101">
                  <c:v>820.24300000000005</c:v>
                </c:pt>
                <c:pt idx="102">
                  <c:v>825.30700000000002</c:v>
                </c:pt>
                <c:pt idx="103">
                  <c:v>830.57</c:v>
                </c:pt>
                <c:pt idx="104">
                  <c:v>836.40800000000002</c:v>
                </c:pt>
                <c:pt idx="105">
                  <c:v>842.25</c:v>
                </c:pt>
                <c:pt idx="106">
                  <c:v>848.15300000000002</c:v>
                </c:pt>
                <c:pt idx="107">
                  <c:v>853.72</c:v>
                </c:pt>
                <c:pt idx="108">
                  <c:v>859.072</c:v>
                </c:pt>
                <c:pt idx="109">
                  <c:v>864.327</c:v>
                </c:pt>
                <c:pt idx="110">
                  <c:v>869.87099999999998</c:v>
                </c:pt>
                <c:pt idx="111">
                  <c:v>875.89400000000001</c:v>
                </c:pt>
                <c:pt idx="112">
                  <c:v>881.96100000000001</c:v>
                </c:pt>
                <c:pt idx="113">
                  <c:v>887.87599999999998</c:v>
                </c:pt>
                <c:pt idx="114">
                  <c:v>893.28899999999999</c:v>
                </c:pt>
                <c:pt idx="115">
                  <c:v>898.83600000000001</c:v>
                </c:pt>
                <c:pt idx="116">
                  <c:v>904.38199999999995</c:v>
                </c:pt>
                <c:pt idx="117">
                  <c:v>910.44299999999998</c:v>
                </c:pt>
                <c:pt idx="118">
                  <c:v>916.45600000000002</c:v>
                </c:pt>
                <c:pt idx="119">
                  <c:v>922.72400000000005</c:v>
                </c:pt>
                <c:pt idx="120">
                  <c:v>928.50099999999998</c:v>
                </c:pt>
                <c:pt idx="121">
                  <c:v>934.13</c:v>
                </c:pt>
                <c:pt idx="122">
                  <c:v>939.65300000000002</c:v>
                </c:pt>
                <c:pt idx="123">
                  <c:v>945.66899999999998</c:v>
                </c:pt>
                <c:pt idx="124">
                  <c:v>951.93700000000001</c:v>
                </c:pt>
                <c:pt idx="125">
                  <c:v>958.23400000000004</c:v>
                </c:pt>
                <c:pt idx="126">
                  <c:v>964.423</c:v>
                </c:pt>
                <c:pt idx="127">
                  <c:v>970.27700000000004</c:v>
                </c:pt>
                <c:pt idx="128">
                  <c:v>976.11</c:v>
                </c:pt>
                <c:pt idx="129">
                  <c:v>982.09</c:v>
                </c:pt>
                <c:pt idx="130">
                  <c:v>988.346</c:v>
                </c:pt>
                <c:pt idx="131">
                  <c:v>994.95</c:v>
                </c:pt>
                <c:pt idx="132">
                  <c:v>1001.4</c:v>
                </c:pt>
                <c:pt idx="133">
                  <c:v>1007.74</c:v>
                </c:pt>
                <c:pt idx="134">
                  <c:v>1013.72</c:v>
                </c:pt>
                <c:pt idx="135">
                  <c:v>1020.03</c:v>
                </c:pt>
                <c:pt idx="136">
                  <c:v>1026.3399999999999</c:v>
                </c:pt>
                <c:pt idx="137">
                  <c:v>1033.0899999999999</c:v>
                </c:pt>
                <c:pt idx="138">
                  <c:v>1039.75</c:v>
                </c:pt>
                <c:pt idx="139">
                  <c:v>1046.4000000000001</c:v>
                </c:pt>
                <c:pt idx="140">
                  <c:v>1052.8699999999999</c:v>
                </c:pt>
                <c:pt idx="141">
                  <c:v>1059.1600000000001</c:v>
                </c:pt>
                <c:pt idx="142">
                  <c:v>1065.82</c:v>
                </c:pt>
                <c:pt idx="143">
                  <c:v>1072.55</c:v>
                </c:pt>
                <c:pt idx="144">
                  <c:v>1079.6600000000001</c:v>
                </c:pt>
                <c:pt idx="145">
                  <c:v>1086.43</c:v>
                </c:pt>
                <c:pt idx="146">
                  <c:v>1093.3</c:v>
                </c:pt>
                <c:pt idx="147">
                  <c:v>1099.8800000000001</c:v>
                </c:pt>
                <c:pt idx="148">
                  <c:v>1106.73</c:v>
                </c:pt>
                <c:pt idx="149">
                  <c:v>1113.73</c:v>
                </c:pt>
                <c:pt idx="150">
                  <c:v>1120.94</c:v>
                </c:pt>
                <c:pt idx="151">
                  <c:v>1128.28</c:v>
                </c:pt>
                <c:pt idx="152">
                  <c:v>1135.33</c:v>
                </c:pt>
                <c:pt idx="153">
                  <c:v>1142.3800000000001</c:v>
                </c:pt>
                <c:pt idx="154">
                  <c:v>1149.3</c:v>
                </c:pt>
                <c:pt idx="155">
                  <c:v>1156.57</c:v>
                </c:pt>
                <c:pt idx="156">
                  <c:v>1164.02</c:v>
                </c:pt>
                <c:pt idx="157">
                  <c:v>1171.51</c:v>
                </c:pt>
                <c:pt idx="158">
                  <c:v>1179</c:v>
                </c:pt>
                <c:pt idx="159">
                  <c:v>1186.1600000000001</c:v>
                </c:pt>
                <c:pt idx="160">
                  <c:v>1193.5899999999999</c:v>
                </c:pt>
                <c:pt idx="161">
                  <c:v>1200.8499999999999</c:v>
                </c:pt>
                <c:pt idx="162">
                  <c:v>1208.48</c:v>
                </c:pt>
                <c:pt idx="163">
                  <c:v>1216.19</c:v>
                </c:pt>
                <c:pt idx="164">
                  <c:v>1223.9100000000001</c:v>
                </c:pt>
                <c:pt idx="165">
                  <c:v>1231.56</c:v>
                </c:pt>
                <c:pt idx="166">
                  <c:v>1238.93</c:v>
                </c:pt>
                <c:pt idx="167">
                  <c:v>1246.6099999999999</c:v>
                </c:pt>
                <c:pt idx="168">
                  <c:v>1254.32</c:v>
                </c:pt>
                <c:pt idx="169">
                  <c:v>1262.1300000000001</c:v>
                </c:pt>
                <c:pt idx="170">
                  <c:v>1269.82</c:v>
                </c:pt>
                <c:pt idx="171">
                  <c:v>1277.19</c:v>
                </c:pt>
                <c:pt idx="172">
                  <c:v>1284.95</c:v>
                </c:pt>
                <c:pt idx="173">
                  <c:v>1292.4000000000001</c:v>
                </c:pt>
                <c:pt idx="174">
                  <c:v>1299.81</c:v>
                </c:pt>
                <c:pt idx="175">
                  <c:v>1307.05</c:v>
                </c:pt>
                <c:pt idx="176">
                  <c:v>1314.3</c:v>
                </c:pt>
                <c:pt idx="177">
                  <c:v>1321.37</c:v>
                </c:pt>
                <c:pt idx="178">
                  <c:v>1328.19</c:v>
                </c:pt>
                <c:pt idx="179">
                  <c:v>1334.77</c:v>
                </c:pt>
                <c:pt idx="180">
                  <c:v>1341.39</c:v>
                </c:pt>
                <c:pt idx="181">
                  <c:v>1347.76</c:v>
                </c:pt>
                <c:pt idx="182">
                  <c:v>1353.98</c:v>
                </c:pt>
                <c:pt idx="183">
                  <c:v>1363.89</c:v>
                </c:pt>
                <c:pt idx="184">
                  <c:v>1373.62</c:v>
                </c:pt>
                <c:pt idx="185">
                  <c:v>1383.47</c:v>
                </c:pt>
                <c:pt idx="186">
                  <c:v>1393.29</c:v>
                </c:pt>
                <c:pt idx="187">
                  <c:v>1403.11</c:v>
                </c:pt>
                <c:pt idx="188">
                  <c:v>1412.93</c:v>
                </c:pt>
                <c:pt idx="189">
                  <c:v>1422.75</c:v>
                </c:pt>
                <c:pt idx="190">
                  <c:v>1432.57</c:v>
                </c:pt>
                <c:pt idx="191">
                  <c:v>1442.39</c:v>
                </c:pt>
                <c:pt idx="192">
                  <c:v>1452.21</c:v>
                </c:pt>
                <c:pt idx="193">
                  <c:v>1462.03</c:v>
                </c:pt>
                <c:pt idx="194">
                  <c:v>1471.85</c:v>
                </c:pt>
                <c:pt idx="195">
                  <c:v>1481.67</c:v>
                </c:pt>
                <c:pt idx="196">
                  <c:v>1491.49</c:v>
                </c:pt>
                <c:pt idx="197">
                  <c:v>1501.31</c:v>
                </c:pt>
                <c:pt idx="198">
                  <c:v>1511.13</c:v>
                </c:pt>
                <c:pt idx="199">
                  <c:v>1520.95</c:v>
                </c:pt>
                <c:pt idx="200">
                  <c:v>1530.77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DC9-43A1-8628-4B27CA567674}"/>
            </c:ext>
          </c:extLst>
        </c:ser>
        <c:ser>
          <c:idx val="1"/>
          <c:order val="2"/>
          <c:tx>
            <c:v>15deg NPR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Sheet2!$Y$481:$Y$681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5.0000000000000004E-6</c:v>
                </c:pt>
                <c:pt idx="2">
                  <c:v>1.0000000000000001E-5</c:v>
                </c:pt>
                <c:pt idx="3">
                  <c:v>1.5E-5</c:v>
                </c:pt>
                <c:pt idx="4">
                  <c:v>2.0000000000000002E-5</c:v>
                </c:pt>
                <c:pt idx="5">
                  <c:v>2.5000000000000001E-5</c:v>
                </c:pt>
                <c:pt idx="6">
                  <c:v>3.0000000000000001E-5</c:v>
                </c:pt>
                <c:pt idx="7">
                  <c:v>3.4999999999999997E-5</c:v>
                </c:pt>
                <c:pt idx="8">
                  <c:v>4.0000000000000003E-5</c:v>
                </c:pt>
                <c:pt idx="9">
                  <c:v>4.5000000000000003E-5</c:v>
                </c:pt>
                <c:pt idx="10">
                  <c:v>5.0000000000000002E-5</c:v>
                </c:pt>
                <c:pt idx="11">
                  <c:v>5.5000000000000002E-5</c:v>
                </c:pt>
                <c:pt idx="12">
                  <c:v>6.0000000000000002E-5</c:v>
                </c:pt>
                <c:pt idx="13">
                  <c:v>6.4999999999999994E-5</c:v>
                </c:pt>
                <c:pt idx="14">
                  <c:v>6.9999999999999994E-5</c:v>
                </c:pt>
                <c:pt idx="15">
                  <c:v>7.4999999999999993E-5</c:v>
                </c:pt>
                <c:pt idx="16">
                  <c:v>8.0000000000000007E-5</c:v>
                </c:pt>
                <c:pt idx="17">
                  <c:v>8.5000000000000006E-5</c:v>
                </c:pt>
                <c:pt idx="18">
                  <c:v>9.0000000000000006E-5</c:v>
                </c:pt>
                <c:pt idx="19">
                  <c:v>9.5099999999999994E-5</c:v>
                </c:pt>
                <c:pt idx="20" formatCode="General">
                  <c:v>1.00054E-4</c:v>
                </c:pt>
                <c:pt idx="21" formatCode="General">
                  <c:v>1.0505699999999999E-4</c:v>
                </c:pt>
                <c:pt idx="22" formatCode="General">
                  <c:v>1.1000199999999999E-4</c:v>
                </c:pt>
                <c:pt idx="23" formatCode="General">
                  <c:v>1.15005E-4</c:v>
                </c:pt>
                <c:pt idx="24" formatCode="General">
                  <c:v>1.20007E-4</c:v>
                </c:pt>
                <c:pt idx="25" formatCode="General">
                  <c:v>1.2501E-4</c:v>
                </c:pt>
                <c:pt idx="26" formatCode="General">
                  <c:v>1.3001399999999999E-4</c:v>
                </c:pt>
                <c:pt idx="27" formatCode="General">
                  <c:v>1.35017E-4</c:v>
                </c:pt>
                <c:pt idx="28" formatCode="General">
                  <c:v>1.4002E-4</c:v>
                </c:pt>
                <c:pt idx="29" formatCode="General">
                  <c:v>1.45024E-4</c:v>
                </c:pt>
                <c:pt idx="30" formatCode="General">
                  <c:v>1.5002700000000001E-4</c:v>
                </c:pt>
                <c:pt idx="31" formatCode="General">
                  <c:v>1.5503000000000001E-4</c:v>
                </c:pt>
                <c:pt idx="32" formatCode="General">
                  <c:v>1.6003299999999999E-4</c:v>
                </c:pt>
                <c:pt idx="33" formatCode="General">
                  <c:v>1.6503700000000001E-4</c:v>
                </c:pt>
                <c:pt idx="34" formatCode="General">
                  <c:v>1.7003999999999999E-4</c:v>
                </c:pt>
                <c:pt idx="35" formatCode="General">
                  <c:v>1.75043E-4</c:v>
                </c:pt>
                <c:pt idx="36" formatCode="General">
                  <c:v>1.8004699999999999E-4</c:v>
                </c:pt>
                <c:pt idx="37" formatCode="General">
                  <c:v>1.8505E-4</c:v>
                </c:pt>
                <c:pt idx="38" formatCode="General">
                  <c:v>1.90053E-4</c:v>
                </c:pt>
                <c:pt idx="39" formatCode="General">
                  <c:v>1.95057E-4</c:v>
                </c:pt>
                <c:pt idx="40" formatCode="General">
                  <c:v>2.0000199999999999E-4</c:v>
                </c:pt>
                <c:pt idx="41" formatCode="General">
                  <c:v>2.0500600000000001E-4</c:v>
                </c:pt>
                <c:pt idx="42" formatCode="General">
                  <c:v>2.1000899999999999E-4</c:v>
                </c:pt>
                <c:pt idx="43" formatCode="General">
                  <c:v>2.1501199999999999E-4</c:v>
                </c:pt>
                <c:pt idx="44" formatCode="General">
                  <c:v>2.2001599999999999E-4</c:v>
                </c:pt>
                <c:pt idx="45" formatCode="General">
                  <c:v>2.2501899999999999E-4</c:v>
                </c:pt>
                <c:pt idx="46" formatCode="General">
                  <c:v>2.30022E-4</c:v>
                </c:pt>
                <c:pt idx="47" formatCode="General">
                  <c:v>2.3502500000000001E-4</c:v>
                </c:pt>
                <c:pt idx="48" formatCode="General">
                  <c:v>2.40029E-4</c:v>
                </c:pt>
                <c:pt idx="49" formatCode="General">
                  <c:v>2.4503200000000001E-4</c:v>
                </c:pt>
                <c:pt idx="50" formatCode="General">
                  <c:v>2.5003500000000001E-4</c:v>
                </c:pt>
                <c:pt idx="51" formatCode="General">
                  <c:v>2.5503899999999998E-4</c:v>
                </c:pt>
                <c:pt idx="52" formatCode="General">
                  <c:v>2.6004199999999999E-4</c:v>
                </c:pt>
                <c:pt idx="53" formatCode="General">
                  <c:v>2.6504499999999999E-4</c:v>
                </c:pt>
                <c:pt idx="54" formatCode="General">
                  <c:v>2.7004900000000002E-4</c:v>
                </c:pt>
                <c:pt idx="55" formatCode="General">
                  <c:v>2.7505200000000002E-4</c:v>
                </c:pt>
                <c:pt idx="56" formatCode="General">
                  <c:v>2.8005499999999997E-4</c:v>
                </c:pt>
                <c:pt idx="57" formatCode="General">
                  <c:v>2.85001E-4</c:v>
                </c:pt>
                <c:pt idx="58" formatCode="General">
                  <c:v>2.9000400000000001E-4</c:v>
                </c:pt>
                <c:pt idx="59" formatCode="General">
                  <c:v>2.9500799999999998E-4</c:v>
                </c:pt>
                <c:pt idx="60" formatCode="General">
                  <c:v>3.0001099999999998E-4</c:v>
                </c:pt>
                <c:pt idx="61" formatCode="General">
                  <c:v>3.0501399999999999E-4</c:v>
                </c:pt>
                <c:pt idx="62" formatCode="General">
                  <c:v>3.10017E-4</c:v>
                </c:pt>
                <c:pt idx="63" formatCode="General">
                  <c:v>3.1502100000000002E-4</c:v>
                </c:pt>
                <c:pt idx="64" formatCode="General">
                  <c:v>3.2002400000000002E-4</c:v>
                </c:pt>
                <c:pt idx="65" formatCode="General">
                  <c:v>3.2502699999999998E-4</c:v>
                </c:pt>
                <c:pt idx="66" formatCode="General">
                  <c:v>3.30031E-4</c:v>
                </c:pt>
                <c:pt idx="67" formatCode="General">
                  <c:v>3.35034E-4</c:v>
                </c:pt>
                <c:pt idx="68" formatCode="General">
                  <c:v>3.4003700000000001E-4</c:v>
                </c:pt>
                <c:pt idx="69" formatCode="General">
                  <c:v>3.4504000000000002E-4</c:v>
                </c:pt>
                <c:pt idx="70" formatCode="General">
                  <c:v>3.5004399999999998E-4</c:v>
                </c:pt>
                <c:pt idx="71" formatCode="General">
                  <c:v>3.5504699999999999E-4</c:v>
                </c:pt>
                <c:pt idx="72" formatCode="General">
                  <c:v>3.6005E-4</c:v>
                </c:pt>
                <c:pt idx="73" formatCode="General">
                  <c:v>3.6505400000000002E-4</c:v>
                </c:pt>
                <c:pt idx="74" formatCode="General">
                  <c:v>3.7005700000000002E-4</c:v>
                </c:pt>
                <c:pt idx="75" formatCode="General">
                  <c:v>3.75003E-4</c:v>
                </c:pt>
                <c:pt idx="76" formatCode="General">
                  <c:v>3.8000600000000001E-4</c:v>
                </c:pt>
                <c:pt idx="77" formatCode="General">
                  <c:v>3.8500900000000001E-4</c:v>
                </c:pt>
                <c:pt idx="78" formatCode="General">
                  <c:v>3.9001299999999998E-4</c:v>
                </c:pt>
                <c:pt idx="79" formatCode="General">
                  <c:v>3.9501599999999999E-4</c:v>
                </c:pt>
                <c:pt idx="80" formatCode="General">
                  <c:v>4.0001899999999999E-4</c:v>
                </c:pt>
                <c:pt idx="81" formatCode="General">
                  <c:v>4.0502300000000001E-4</c:v>
                </c:pt>
                <c:pt idx="82" formatCode="General">
                  <c:v>4.1002600000000002E-4</c:v>
                </c:pt>
                <c:pt idx="83" formatCode="General">
                  <c:v>4.1502899999999997E-4</c:v>
                </c:pt>
                <c:pt idx="84" formatCode="General">
                  <c:v>4.2003199999999998E-4</c:v>
                </c:pt>
                <c:pt idx="85" formatCode="General">
                  <c:v>4.25036E-4</c:v>
                </c:pt>
                <c:pt idx="86" formatCode="General">
                  <c:v>4.3003900000000001E-4</c:v>
                </c:pt>
                <c:pt idx="87" formatCode="General">
                  <c:v>4.3504200000000001E-4</c:v>
                </c:pt>
                <c:pt idx="88" formatCode="General">
                  <c:v>4.4004599999999998E-4</c:v>
                </c:pt>
                <c:pt idx="89" formatCode="General">
                  <c:v>4.4504899999999999E-4</c:v>
                </c:pt>
                <c:pt idx="90" formatCode="General">
                  <c:v>4.5005199999999999E-4</c:v>
                </c:pt>
                <c:pt idx="91" formatCode="General">
                  <c:v>4.5505600000000002E-4</c:v>
                </c:pt>
                <c:pt idx="92" formatCode="General">
                  <c:v>4.6000099999999998E-4</c:v>
                </c:pt>
                <c:pt idx="93" formatCode="General">
                  <c:v>4.65005E-4</c:v>
                </c:pt>
                <c:pt idx="94" formatCode="General">
                  <c:v>4.70008E-4</c:v>
                </c:pt>
                <c:pt idx="95" formatCode="General">
                  <c:v>4.7501100000000001E-4</c:v>
                </c:pt>
                <c:pt idx="96" formatCode="General">
                  <c:v>4.8001499999999998E-4</c:v>
                </c:pt>
                <c:pt idx="97" formatCode="General">
                  <c:v>4.8501799999999998E-4</c:v>
                </c:pt>
                <c:pt idx="98" formatCode="General">
                  <c:v>4.9002099999999999E-4</c:v>
                </c:pt>
                <c:pt idx="99" formatCode="General">
                  <c:v>4.9502400000000005E-4</c:v>
                </c:pt>
                <c:pt idx="100" formatCode="General">
                  <c:v>5.0002800000000002E-4</c:v>
                </c:pt>
                <c:pt idx="101" formatCode="General">
                  <c:v>5.0503099999999997E-4</c:v>
                </c:pt>
                <c:pt idx="102" formatCode="General">
                  <c:v>5.1003400000000003E-4</c:v>
                </c:pt>
                <c:pt idx="103" formatCode="General">
                  <c:v>5.15038E-4</c:v>
                </c:pt>
                <c:pt idx="104" formatCode="General">
                  <c:v>5.2004099999999995E-4</c:v>
                </c:pt>
                <c:pt idx="105" formatCode="General">
                  <c:v>5.2504400000000001E-4</c:v>
                </c:pt>
                <c:pt idx="106" formatCode="General">
                  <c:v>5.3004699999999996E-4</c:v>
                </c:pt>
                <c:pt idx="107" formatCode="General">
                  <c:v>5.3505100000000004E-4</c:v>
                </c:pt>
                <c:pt idx="108" formatCode="General">
                  <c:v>5.4005399999999999E-4</c:v>
                </c:pt>
                <c:pt idx="109" formatCode="General">
                  <c:v>5.4505700000000005E-4</c:v>
                </c:pt>
                <c:pt idx="110" formatCode="General">
                  <c:v>5.5000299999999997E-4</c:v>
                </c:pt>
                <c:pt idx="111" formatCode="General">
                  <c:v>5.5500600000000003E-4</c:v>
                </c:pt>
                <c:pt idx="112" formatCode="General">
                  <c:v>5.6001E-4</c:v>
                </c:pt>
                <c:pt idx="113" formatCode="General">
                  <c:v>5.6501299999999995E-4</c:v>
                </c:pt>
                <c:pt idx="114" formatCode="General">
                  <c:v>5.7001600000000001E-4</c:v>
                </c:pt>
                <c:pt idx="115" formatCode="General">
                  <c:v>5.7501999999999998E-4</c:v>
                </c:pt>
                <c:pt idx="116" formatCode="General">
                  <c:v>5.8002300000000004E-4</c:v>
                </c:pt>
                <c:pt idx="117" formatCode="General">
                  <c:v>5.8502599999999999E-4</c:v>
                </c:pt>
                <c:pt idx="118" formatCode="General">
                  <c:v>5.9002999999999996E-4</c:v>
                </c:pt>
                <c:pt idx="119" formatCode="General">
                  <c:v>5.9503300000000002E-4</c:v>
                </c:pt>
                <c:pt idx="120" formatCode="General">
                  <c:v>6.0003599999999997E-4</c:v>
                </c:pt>
                <c:pt idx="121" formatCode="General">
                  <c:v>6.0503900000000003E-4</c:v>
                </c:pt>
                <c:pt idx="122" formatCode="General">
                  <c:v>6.10043E-4</c:v>
                </c:pt>
                <c:pt idx="123" formatCode="General">
                  <c:v>6.1504599999999995E-4</c:v>
                </c:pt>
                <c:pt idx="124" formatCode="General">
                  <c:v>6.2004900000000001E-4</c:v>
                </c:pt>
                <c:pt idx="125" formatCode="General">
                  <c:v>6.2505299999999998E-4</c:v>
                </c:pt>
                <c:pt idx="126" formatCode="General">
                  <c:v>6.3005600000000004E-4</c:v>
                </c:pt>
                <c:pt idx="127" formatCode="General">
                  <c:v>6.3500199999999996E-4</c:v>
                </c:pt>
                <c:pt idx="128" formatCode="General">
                  <c:v>6.4000500000000002E-4</c:v>
                </c:pt>
                <c:pt idx="129" formatCode="General">
                  <c:v>6.4500799999999997E-4</c:v>
                </c:pt>
                <c:pt idx="130" formatCode="General">
                  <c:v>6.5001200000000005E-4</c:v>
                </c:pt>
                <c:pt idx="131" formatCode="General">
                  <c:v>6.55015E-4</c:v>
                </c:pt>
                <c:pt idx="132" formatCode="General">
                  <c:v>6.6001799999999995E-4</c:v>
                </c:pt>
                <c:pt idx="133" formatCode="General">
                  <c:v>6.6502100000000001E-4</c:v>
                </c:pt>
                <c:pt idx="134" formatCode="General">
                  <c:v>6.7002499999999998E-4</c:v>
                </c:pt>
                <c:pt idx="135" formatCode="General">
                  <c:v>6.7502800000000004E-4</c:v>
                </c:pt>
                <c:pt idx="136" formatCode="General">
                  <c:v>6.8003099999999999E-4</c:v>
                </c:pt>
                <c:pt idx="137" formatCode="General">
                  <c:v>6.8503499999999996E-4</c:v>
                </c:pt>
                <c:pt idx="138" formatCode="General">
                  <c:v>6.9003800000000002E-4</c:v>
                </c:pt>
                <c:pt idx="139" formatCode="General">
                  <c:v>6.9504099999999997E-4</c:v>
                </c:pt>
                <c:pt idx="140" formatCode="General">
                  <c:v>7.0004500000000005E-4</c:v>
                </c:pt>
                <c:pt idx="141" formatCode="General">
                  <c:v>7.05048E-4</c:v>
                </c:pt>
                <c:pt idx="142" formatCode="General">
                  <c:v>7.1005099999999995E-4</c:v>
                </c:pt>
                <c:pt idx="143" formatCode="General">
                  <c:v>7.1505400000000002E-4</c:v>
                </c:pt>
                <c:pt idx="144" formatCode="General">
                  <c:v>7.2000000000000005E-4</c:v>
                </c:pt>
                <c:pt idx="145" formatCode="General">
                  <c:v>7.2500400000000001E-4</c:v>
                </c:pt>
                <c:pt idx="146" formatCode="General">
                  <c:v>7.3000699999999996E-4</c:v>
                </c:pt>
                <c:pt idx="147" formatCode="General">
                  <c:v>7.3501000000000003E-4</c:v>
                </c:pt>
                <c:pt idx="148" formatCode="General">
                  <c:v>7.4001299999999998E-4</c:v>
                </c:pt>
                <c:pt idx="149" formatCode="General">
                  <c:v>7.4501700000000005E-4</c:v>
                </c:pt>
                <c:pt idx="150" formatCode="General">
                  <c:v>7.5002000000000001E-4</c:v>
                </c:pt>
                <c:pt idx="151" formatCode="General">
                  <c:v>7.5502299999999996E-4</c:v>
                </c:pt>
                <c:pt idx="152" formatCode="General">
                  <c:v>7.6002700000000003E-4</c:v>
                </c:pt>
                <c:pt idx="153" formatCode="General">
                  <c:v>7.6502999999999999E-4</c:v>
                </c:pt>
                <c:pt idx="154" formatCode="General">
                  <c:v>7.7003300000000005E-4</c:v>
                </c:pt>
                <c:pt idx="155" formatCode="General">
                  <c:v>7.7503700000000001E-4</c:v>
                </c:pt>
                <c:pt idx="156" formatCode="General">
                  <c:v>7.8003999999999997E-4</c:v>
                </c:pt>
                <c:pt idx="157" formatCode="General">
                  <c:v>7.8504300000000003E-4</c:v>
                </c:pt>
                <c:pt idx="158" formatCode="General">
                  <c:v>7.9004599999999998E-4</c:v>
                </c:pt>
                <c:pt idx="159" formatCode="General">
                  <c:v>7.9505000000000005E-4</c:v>
                </c:pt>
                <c:pt idx="160" formatCode="General">
                  <c:v>8.0005300000000001E-4</c:v>
                </c:pt>
                <c:pt idx="161" formatCode="General">
                  <c:v>8.0505599999999996E-4</c:v>
                </c:pt>
                <c:pt idx="162" formatCode="General">
                  <c:v>8.1000199999999999E-4</c:v>
                </c:pt>
                <c:pt idx="163" formatCode="General">
                  <c:v>8.1500500000000005E-4</c:v>
                </c:pt>
                <c:pt idx="164" formatCode="General">
                  <c:v>8.2000900000000002E-4</c:v>
                </c:pt>
                <c:pt idx="165" formatCode="General">
                  <c:v>8.2501199999999997E-4</c:v>
                </c:pt>
                <c:pt idx="166" formatCode="General">
                  <c:v>8.3001500000000003E-4</c:v>
                </c:pt>
                <c:pt idx="167" formatCode="General">
                  <c:v>8.35019E-4</c:v>
                </c:pt>
                <c:pt idx="168" formatCode="General">
                  <c:v>8.4002199999999995E-4</c:v>
                </c:pt>
                <c:pt idx="169" formatCode="General">
                  <c:v>8.4502500000000001E-4</c:v>
                </c:pt>
                <c:pt idx="170" formatCode="General">
                  <c:v>8.5002799999999996E-4</c:v>
                </c:pt>
                <c:pt idx="171" formatCode="General">
                  <c:v>8.5503200000000004E-4</c:v>
                </c:pt>
                <c:pt idx="172" formatCode="General">
                  <c:v>8.6003499999999999E-4</c:v>
                </c:pt>
                <c:pt idx="173" formatCode="General">
                  <c:v>8.6503800000000005E-4</c:v>
                </c:pt>
                <c:pt idx="174" formatCode="General">
                  <c:v>8.7004200000000002E-4</c:v>
                </c:pt>
                <c:pt idx="175" formatCode="General">
                  <c:v>8.7504499999999997E-4</c:v>
                </c:pt>
                <c:pt idx="176" formatCode="General">
                  <c:v>8.8004800000000003E-4</c:v>
                </c:pt>
                <c:pt idx="177" formatCode="General">
                  <c:v>8.85052E-4</c:v>
                </c:pt>
                <c:pt idx="178" formatCode="General">
                  <c:v>8.9005499999999995E-4</c:v>
                </c:pt>
                <c:pt idx="179" formatCode="General">
                  <c:v>8.9500099999999998E-4</c:v>
                </c:pt>
                <c:pt idx="180" formatCode="General">
                  <c:v>9.0000400000000004E-4</c:v>
                </c:pt>
                <c:pt idx="181" formatCode="General">
                  <c:v>9.0500699999999999E-4</c:v>
                </c:pt>
                <c:pt idx="182" formatCode="General">
                  <c:v>9.1001099999999996E-4</c:v>
                </c:pt>
                <c:pt idx="183" formatCode="General">
                  <c:v>9.1501400000000002E-4</c:v>
                </c:pt>
                <c:pt idx="184" formatCode="General">
                  <c:v>9.2001699999999997E-4</c:v>
                </c:pt>
                <c:pt idx="185" formatCode="General">
                  <c:v>9.2502000000000003E-4</c:v>
                </c:pt>
                <c:pt idx="186" formatCode="General">
                  <c:v>9.30024E-4</c:v>
                </c:pt>
                <c:pt idx="187" formatCode="General">
                  <c:v>9.3502699999999995E-4</c:v>
                </c:pt>
                <c:pt idx="188" formatCode="General">
                  <c:v>9.4003000000000001E-4</c:v>
                </c:pt>
                <c:pt idx="189" formatCode="General">
                  <c:v>9.4503399999999998E-4</c:v>
                </c:pt>
                <c:pt idx="190" formatCode="General">
                  <c:v>9.5003700000000004E-4</c:v>
                </c:pt>
                <c:pt idx="191" formatCode="General">
                  <c:v>9.5503999999999999E-4</c:v>
                </c:pt>
                <c:pt idx="192" formatCode="General">
                  <c:v>9.6004399999999996E-4</c:v>
                </c:pt>
                <c:pt idx="193" formatCode="General">
                  <c:v>9.6504700000000002E-4</c:v>
                </c:pt>
                <c:pt idx="194" formatCode="General">
                  <c:v>9.7004999999999997E-4</c:v>
                </c:pt>
                <c:pt idx="195" formatCode="General">
                  <c:v>9.7505300000000003E-4</c:v>
                </c:pt>
                <c:pt idx="196" formatCode="General">
                  <c:v>9.8005700000000011E-4</c:v>
                </c:pt>
                <c:pt idx="197" formatCode="General">
                  <c:v>9.8500200000000001E-4</c:v>
                </c:pt>
                <c:pt idx="198" formatCode="General">
                  <c:v>9.9000600000000009E-4</c:v>
                </c:pt>
                <c:pt idx="199" formatCode="General">
                  <c:v>9.9500900000000004E-4</c:v>
                </c:pt>
                <c:pt idx="200" formatCode="General">
                  <c:v>1E-3</c:v>
                </c:pt>
              </c:numCache>
            </c:numRef>
          </c:xVal>
          <c:yVal>
            <c:numRef>
              <c:f>Sheet2!$AA$481:$AA$681</c:f>
              <c:numCache>
                <c:formatCode>General</c:formatCode>
                <c:ptCount val="201"/>
                <c:pt idx="0">
                  <c:v>0</c:v>
                </c:pt>
                <c:pt idx="1">
                  <c:v>34.5747</c:v>
                </c:pt>
                <c:pt idx="2">
                  <c:v>88.634299999999996</c:v>
                </c:pt>
                <c:pt idx="3">
                  <c:v>147.54400000000001</c:v>
                </c:pt>
                <c:pt idx="4">
                  <c:v>205.19499999999999</c:v>
                </c:pt>
                <c:pt idx="5">
                  <c:v>254.78100000000001</c:v>
                </c:pt>
                <c:pt idx="6">
                  <c:v>286.48599999999999</c:v>
                </c:pt>
                <c:pt idx="7">
                  <c:v>313.33800000000002</c:v>
                </c:pt>
                <c:pt idx="8">
                  <c:v>333.72500000000002</c:v>
                </c:pt>
                <c:pt idx="9">
                  <c:v>346.68099999999998</c:v>
                </c:pt>
                <c:pt idx="10">
                  <c:v>345.30399999999997</c:v>
                </c:pt>
                <c:pt idx="11">
                  <c:v>350.392</c:v>
                </c:pt>
                <c:pt idx="12">
                  <c:v>356.52100000000002</c:v>
                </c:pt>
                <c:pt idx="13">
                  <c:v>360.964</c:v>
                </c:pt>
                <c:pt idx="14">
                  <c:v>370.72500000000002</c:v>
                </c:pt>
                <c:pt idx="15">
                  <c:v>379.17700000000002</c:v>
                </c:pt>
                <c:pt idx="16">
                  <c:v>381.79500000000002</c:v>
                </c:pt>
                <c:pt idx="17">
                  <c:v>384.35700000000003</c:v>
                </c:pt>
                <c:pt idx="18">
                  <c:v>389.37099999999998</c:v>
                </c:pt>
                <c:pt idx="19">
                  <c:v>395.58199999999999</c:v>
                </c:pt>
                <c:pt idx="20">
                  <c:v>398.30900000000003</c:v>
                </c:pt>
                <c:pt idx="21">
                  <c:v>404.69200000000001</c:v>
                </c:pt>
                <c:pt idx="22">
                  <c:v>410.233</c:v>
                </c:pt>
                <c:pt idx="23">
                  <c:v>415.779</c:v>
                </c:pt>
                <c:pt idx="24">
                  <c:v>421.04300000000001</c:v>
                </c:pt>
                <c:pt idx="25">
                  <c:v>425.64499999999998</c:v>
                </c:pt>
                <c:pt idx="26">
                  <c:v>428.46600000000001</c:v>
                </c:pt>
                <c:pt idx="27">
                  <c:v>432.59</c:v>
                </c:pt>
                <c:pt idx="28">
                  <c:v>438.05200000000002</c:v>
                </c:pt>
                <c:pt idx="29">
                  <c:v>444.036</c:v>
                </c:pt>
                <c:pt idx="30">
                  <c:v>451.09800000000001</c:v>
                </c:pt>
                <c:pt idx="31">
                  <c:v>455.28899999999999</c:v>
                </c:pt>
                <c:pt idx="32">
                  <c:v>457.72800000000001</c:v>
                </c:pt>
                <c:pt idx="33">
                  <c:v>461.93900000000002</c:v>
                </c:pt>
                <c:pt idx="34">
                  <c:v>467.82600000000002</c:v>
                </c:pt>
                <c:pt idx="35">
                  <c:v>473.04399999999998</c:v>
                </c:pt>
                <c:pt idx="36">
                  <c:v>479.55</c:v>
                </c:pt>
                <c:pt idx="37">
                  <c:v>484.76400000000001</c:v>
                </c:pt>
                <c:pt idx="38">
                  <c:v>487.55900000000003</c:v>
                </c:pt>
                <c:pt idx="39">
                  <c:v>490.59300000000002</c:v>
                </c:pt>
                <c:pt idx="40">
                  <c:v>495.70299999999997</c:v>
                </c:pt>
                <c:pt idx="41">
                  <c:v>501.24200000000002</c:v>
                </c:pt>
                <c:pt idx="42">
                  <c:v>506.553</c:v>
                </c:pt>
                <c:pt idx="43">
                  <c:v>512.13699999999994</c:v>
                </c:pt>
                <c:pt idx="44">
                  <c:v>516.57500000000005</c:v>
                </c:pt>
                <c:pt idx="45">
                  <c:v>519.64599999999996</c:v>
                </c:pt>
                <c:pt idx="46">
                  <c:v>523.32000000000005</c:v>
                </c:pt>
                <c:pt idx="47">
                  <c:v>529.34</c:v>
                </c:pt>
                <c:pt idx="48">
                  <c:v>534.92600000000004</c:v>
                </c:pt>
                <c:pt idx="49">
                  <c:v>539.62199999999996</c:v>
                </c:pt>
                <c:pt idx="50">
                  <c:v>544.202</c:v>
                </c:pt>
                <c:pt idx="51">
                  <c:v>548.024</c:v>
                </c:pt>
                <c:pt idx="52">
                  <c:v>551.59100000000001</c:v>
                </c:pt>
                <c:pt idx="53">
                  <c:v>555.63699999999994</c:v>
                </c:pt>
                <c:pt idx="54">
                  <c:v>561.57500000000005</c:v>
                </c:pt>
                <c:pt idx="55">
                  <c:v>567.40499999999997</c:v>
                </c:pt>
                <c:pt idx="56">
                  <c:v>571.91399999999999</c:v>
                </c:pt>
                <c:pt idx="57">
                  <c:v>575.64700000000005</c:v>
                </c:pt>
                <c:pt idx="58">
                  <c:v>579.44100000000003</c:v>
                </c:pt>
                <c:pt idx="59">
                  <c:v>584.05999999999995</c:v>
                </c:pt>
                <c:pt idx="60">
                  <c:v>588.61800000000005</c:v>
                </c:pt>
                <c:pt idx="61">
                  <c:v>594.36500000000001</c:v>
                </c:pt>
                <c:pt idx="62">
                  <c:v>599.803</c:v>
                </c:pt>
                <c:pt idx="63">
                  <c:v>604.505</c:v>
                </c:pt>
                <c:pt idx="64">
                  <c:v>607.55200000000002</c:v>
                </c:pt>
                <c:pt idx="65">
                  <c:v>611.83199999999999</c:v>
                </c:pt>
                <c:pt idx="66">
                  <c:v>616.89400000000001</c:v>
                </c:pt>
                <c:pt idx="67">
                  <c:v>621.88400000000001</c:v>
                </c:pt>
                <c:pt idx="68">
                  <c:v>626.80799999999999</c:v>
                </c:pt>
                <c:pt idx="69">
                  <c:v>631.73</c:v>
                </c:pt>
                <c:pt idx="70">
                  <c:v>636.24300000000005</c:v>
                </c:pt>
                <c:pt idx="71">
                  <c:v>639.55399999999997</c:v>
                </c:pt>
                <c:pt idx="72">
                  <c:v>643.88499999999999</c:v>
                </c:pt>
                <c:pt idx="73">
                  <c:v>649.18700000000001</c:v>
                </c:pt>
                <c:pt idx="74">
                  <c:v>654.62699999999995</c:v>
                </c:pt>
                <c:pt idx="75">
                  <c:v>659.23900000000003</c:v>
                </c:pt>
                <c:pt idx="76">
                  <c:v>663.60400000000004</c:v>
                </c:pt>
                <c:pt idx="77">
                  <c:v>667.98199999999997</c:v>
                </c:pt>
                <c:pt idx="78">
                  <c:v>672.24400000000003</c:v>
                </c:pt>
                <c:pt idx="79">
                  <c:v>676.85</c:v>
                </c:pt>
                <c:pt idx="80">
                  <c:v>682.03700000000003</c:v>
                </c:pt>
                <c:pt idx="81">
                  <c:v>687.57799999999997</c:v>
                </c:pt>
                <c:pt idx="82">
                  <c:v>692.36400000000003</c:v>
                </c:pt>
                <c:pt idx="83">
                  <c:v>696.34100000000001</c:v>
                </c:pt>
                <c:pt idx="84">
                  <c:v>700.524</c:v>
                </c:pt>
                <c:pt idx="85">
                  <c:v>705.40899999999999</c:v>
                </c:pt>
                <c:pt idx="86">
                  <c:v>710.38900000000001</c:v>
                </c:pt>
                <c:pt idx="87">
                  <c:v>715.37300000000005</c:v>
                </c:pt>
                <c:pt idx="88">
                  <c:v>720.48400000000004</c:v>
                </c:pt>
                <c:pt idx="89">
                  <c:v>725.25599999999997</c:v>
                </c:pt>
                <c:pt idx="90">
                  <c:v>729.36099999999999</c:v>
                </c:pt>
                <c:pt idx="91">
                  <c:v>733.49300000000005</c:v>
                </c:pt>
                <c:pt idx="92">
                  <c:v>738.49300000000005</c:v>
                </c:pt>
                <c:pt idx="93">
                  <c:v>743.86599999999999</c:v>
                </c:pt>
                <c:pt idx="94">
                  <c:v>749.00699999999995</c:v>
                </c:pt>
                <c:pt idx="95">
                  <c:v>753.67</c:v>
                </c:pt>
                <c:pt idx="96">
                  <c:v>758.202</c:v>
                </c:pt>
                <c:pt idx="97">
                  <c:v>762.71500000000003</c:v>
                </c:pt>
                <c:pt idx="98">
                  <c:v>767.35699999999997</c:v>
                </c:pt>
                <c:pt idx="99">
                  <c:v>772.32500000000005</c:v>
                </c:pt>
                <c:pt idx="100">
                  <c:v>777.73400000000004</c:v>
                </c:pt>
                <c:pt idx="101">
                  <c:v>783.03899999999999</c:v>
                </c:pt>
                <c:pt idx="102">
                  <c:v>787.77099999999996</c:v>
                </c:pt>
                <c:pt idx="103">
                  <c:v>792.08399999999995</c:v>
                </c:pt>
                <c:pt idx="104">
                  <c:v>796.89499999999998</c:v>
                </c:pt>
                <c:pt idx="105">
                  <c:v>802.04200000000003</c:v>
                </c:pt>
                <c:pt idx="106">
                  <c:v>807.29399999999998</c:v>
                </c:pt>
                <c:pt idx="107">
                  <c:v>812.529</c:v>
                </c:pt>
                <c:pt idx="108">
                  <c:v>817.71699999999998</c:v>
                </c:pt>
                <c:pt idx="109">
                  <c:v>822.65</c:v>
                </c:pt>
                <c:pt idx="110">
                  <c:v>827.29399999999998</c:v>
                </c:pt>
                <c:pt idx="111">
                  <c:v>832.18100000000004</c:v>
                </c:pt>
                <c:pt idx="112">
                  <c:v>837.59</c:v>
                </c:pt>
                <c:pt idx="113">
                  <c:v>843.15599999999995</c:v>
                </c:pt>
                <c:pt idx="114">
                  <c:v>848.53700000000003</c:v>
                </c:pt>
                <c:pt idx="115">
                  <c:v>853.46299999999997</c:v>
                </c:pt>
                <c:pt idx="116">
                  <c:v>858.37</c:v>
                </c:pt>
                <c:pt idx="117">
                  <c:v>863.476</c:v>
                </c:pt>
                <c:pt idx="118">
                  <c:v>868.72299999999996</c:v>
                </c:pt>
                <c:pt idx="119">
                  <c:v>874.13</c:v>
                </c:pt>
                <c:pt idx="120">
                  <c:v>879.53499999999997</c:v>
                </c:pt>
                <c:pt idx="121">
                  <c:v>885.03099999999995</c:v>
                </c:pt>
                <c:pt idx="122">
                  <c:v>889.99699999999996</c:v>
                </c:pt>
                <c:pt idx="123">
                  <c:v>895.053</c:v>
                </c:pt>
                <c:pt idx="124">
                  <c:v>900.16099999999994</c:v>
                </c:pt>
                <c:pt idx="125">
                  <c:v>905.947</c:v>
                </c:pt>
                <c:pt idx="126">
                  <c:v>911.51800000000003</c:v>
                </c:pt>
                <c:pt idx="127">
                  <c:v>916.96900000000005</c:v>
                </c:pt>
                <c:pt idx="128">
                  <c:v>922.13699999999994</c:v>
                </c:pt>
                <c:pt idx="129">
                  <c:v>927.38599999999997</c:v>
                </c:pt>
                <c:pt idx="130">
                  <c:v>932.74699999999996</c:v>
                </c:pt>
                <c:pt idx="131">
                  <c:v>938.15099999999995</c:v>
                </c:pt>
                <c:pt idx="132">
                  <c:v>943.9</c:v>
                </c:pt>
                <c:pt idx="133">
                  <c:v>949.58199999999999</c:v>
                </c:pt>
                <c:pt idx="134">
                  <c:v>955.33399999999995</c:v>
                </c:pt>
                <c:pt idx="135">
                  <c:v>960.62900000000002</c:v>
                </c:pt>
                <c:pt idx="136">
                  <c:v>966.01400000000001</c:v>
                </c:pt>
                <c:pt idx="137">
                  <c:v>971.58199999999999</c:v>
                </c:pt>
                <c:pt idx="138">
                  <c:v>977.49</c:v>
                </c:pt>
                <c:pt idx="139">
                  <c:v>983.48699999999997</c:v>
                </c:pt>
                <c:pt idx="140">
                  <c:v>989.10699999999997</c:v>
                </c:pt>
                <c:pt idx="141">
                  <c:v>994.77800000000002</c:v>
                </c:pt>
                <c:pt idx="142">
                  <c:v>1000.26</c:v>
                </c:pt>
                <c:pt idx="143">
                  <c:v>1006.07</c:v>
                </c:pt>
                <c:pt idx="144">
                  <c:v>1011.76</c:v>
                </c:pt>
                <c:pt idx="145">
                  <c:v>1017.73</c:v>
                </c:pt>
                <c:pt idx="146">
                  <c:v>1023.73</c:v>
                </c:pt>
                <c:pt idx="147">
                  <c:v>1029.57</c:v>
                </c:pt>
                <c:pt idx="148">
                  <c:v>1035.3800000000001</c:v>
                </c:pt>
                <c:pt idx="149">
                  <c:v>1040.94</c:v>
                </c:pt>
                <c:pt idx="150">
                  <c:v>1046.8599999999999</c:v>
                </c:pt>
                <c:pt idx="151">
                  <c:v>1052.97</c:v>
                </c:pt>
                <c:pt idx="152">
                  <c:v>1059.21</c:v>
                </c:pt>
                <c:pt idx="153">
                  <c:v>1065.3</c:v>
                </c:pt>
                <c:pt idx="154">
                  <c:v>1071.07</c:v>
                </c:pt>
                <c:pt idx="155">
                  <c:v>1077.06</c:v>
                </c:pt>
                <c:pt idx="156">
                  <c:v>1082.98</c:v>
                </c:pt>
                <c:pt idx="157">
                  <c:v>1089.3699999999999</c:v>
                </c:pt>
                <c:pt idx="158">
                  <c:v>1095.4000000000001</c:v>
                </c:pt>
                <c:pt idx="159">
                  <c:v>1101.8</c:v>
                </c:pt>
                <c:pt idx="160">
                  <c:v>1107.78</c:v>
                </c:pt>
                <c:pt idx="161">
                  <c:v>1113.81</c:v>
                </c:pt>
                <c:pt idx="162">
                  <c:v>1119.7</c:v>
                </c:pt>
                <c:pt idx="163">
                  <c:v>1125.47</c:v>
                </c:pt>
                <c:pt idx="164">
                  <c:v>1131.51</c:v>
                </c:pt>
                <c:pt idx="165">
                  <c:v>1137.3399999999999</c:v>
                </c:pt>
                <c:pt idx="166">
                  <c:v>1143.55</c:v>
                </c:pt>
                <c:pt idx="167">
                  <c:v>1149.19</c:v>
                </c:pt>
                <c:pt idx="168">
                  <c:v>1154.47</c:v>
                </c:pt>
                <c:pt idx="169">
                  <c:v>1159.97</c:v>
                </c:pt>
                <c:pt idx="170">
                  <c:v>1164.79</c:v>
                </c:pt>
                <c:pt idx="171">
                  <c:v>1170.32</c:v>
                </c:pt>
                <c:pt idx="172">
                  <c:v>1175.21</c:v>
                </c:pt>
                <c:pt idx="173">
                  <c:v>1180.0899999999999</c:v>
                </c:pt>
                <c:pt idx="174">
                  <c:v>1184.67</c:v>
                </c:pt>
                <c:pt idx="175">
                  <c:v>1189.55</c:v>
                </c:pt>
                <c:pt idx="176">
                  <c:v>1194.29</c:v>
                </c:pt>
                <c:pt idx="177">
                  <c:v>1199.01</c:v>
                </c:pt>
                <c:pt idx="178">
                  <c:v>1203.5</c:v>
                </c:pt>
                <c:pt idx="179">
                  <c:v>1207.8399999999999</c:v>
                </c:pt>
                <c:pt idx="180">
                  <c:v>1211.95</c:v>
                </c:pt>
                <c:pt idx="181">
                  <c:v>1215.8399999999999</c:v>
                </c:pt>
                <c:pt idx="182">
                  <c:v>1220.07</c:v>
                </c:pt>
                <c:pt idx="183">
                  <c:v>1223.58</c:v>
                </c:pt>
                <c:pt idx="184">
                  <c:v>1233.4000000000001</c:v>
                </c:pt>
                <c:pt idx="185">
                  <c:v>1243.5899999999999</c:v>
                </c:pt>
                <c:pt idx="186">
                  <c:v>1253.8399999999999</c:v>
                </c:pt>
                <c:pt idx="187">
                  <c:v>1263.845</c:v>
                </c:pt>
                <c:pt idx="188">
                  <c:v>1273.942</c:v>
                </c:pt>
                <c:pt idx="189">
                  <c:v>1284.039</c:v>
                </c:pt>
                <c:pt idx="190">
                  <c:v>1294.136</c:v>
                </c:pt>
                <c:pt idx="191">
                  <c:v>1304.2329999999999</c:v>
                </c:pt>
                <c:pt idx="192">
                  <c:v>1314.33</c:v>
                </c:pt>
                <c:pt idx="193">
                  <c:v>1324.4269999999999</c:v>
                </c:pt>
                <c:pt idx="194">
                  <c:v>1334.5239999999999</c:v>
                </c:pt>
                <c:pt idx="195">
                  <c:v>1344.6210000000001</c:v>
                </c:pt>
                <c:pt idx="196">
                  <c:v>1344.6210000000001</c:v>
                </c:pt>
                <c:pt idx="197">
                  <c:v>1344.6210000000001</c:v>
                </c:pt>
                <c:pt idx="198">
                  <c:v>1344.6210000000001</c:v>
                </c:pt>
                <c:pt idx="199">
                  <c:v>1344.6210000000001</c:v>
                </c:pt>
                <c:pt idx="200">
                  <c:v>1344.6210000000001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DC9-43A1-8628-4B27CA567674}"/>
            </c:ext>
          </c:extLst>
        </c:ser>
        <c:ser>
          <c:idx val="2"/>
          <c:order val="3"/>
          <c:tx>
            <c:v>20deg NPR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Sheet2!$Y$481:$Y$681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5.0000000000000004E-6</c:v>
                </c:pt>
                <c:pt idx="2">
                  <c:v>1.0000000000000001E-5</c:v>
                </c:pt>
                <c:pt idx="3">
                  <c:v>1.5E-5</c:v>
                </c:pt>
                <c:pt idx="4">
                  <c:v>2.0000000000000002E-5</c:v>
                </c:pt>
                <c:pt idx="5">
                  <c:v>2.5000000000000001E-5</c:v>
                </c:pt>
                <c:pt idx="6">
                  <c:v>3.0000000000000001E-5</c:v>
                </c:pt>
                <c:pt idx="7">
                  <c:v>3.4999999999999997E-5</c:v>
                </c:pt>
                <c:pt idx="8">
                  <c:v>4.0000000000000003E-5</c:v>
                </c:pt>
                <c:pt idx="9">
                  <c:v>4.5000000000000003E-5</c:v>
                </c:pt>
                <c:pt idx="10">
                  <c:v>5.0000000000000002E-5</c:v>
                </c:pt>
                <c:pt idx="11">
                  <c:v>5.5000000000000002E-5</c:v>
                </c:pt>
                <c:pt idx="12">
                  <c:v>6.0000000000000002E-5</c:v>
                </c:pt>
                <c:pt idx="13">
                  <c:v>6.4999999999999994E-5</c:v>
                </c:pt>
                <c:pt idx="14">
                  <c:v>6.9999999999999994E-5</c:v>
                </c:pt>
                <c:pt idx="15">
                  <c:v>7.4999999999999993E-5</c:v>
                </c:pt>
                <c:pt idx="16">
                  <c:v>8.0000000000000007E-5</c:v>
                </c:pt>
                <c:pt idx="17">
                  <c:v>8.5000000000000006E-5</c:v>
                </c:pt>
                <c:pt idx="18">
                  <c:v>9.0000000000000006E-5</c:v>
                </c:pt>
                <c:pt idx="19">
                  <c:v>9.5099999999999994E-5</c:v>
                </c:pt>
                <c:pt idx="20" formatCode="General">
                  <c:v>1.00054E-4</c:v>
                </c:pt>
                <c:pt idx="21" formatCode="General">
                  <c:v>1.0505699999999999E-4</c:v>
                </c:pt>
                <c:pt idx="22" formatCode="General">
                  <c:v>1.1000199999999999E-4</c:v>
                </c:pt>
                <c:pt idx="23" formatCode="General">
                  <c:v>1.15005E-4</c:v>
                </c:pt>
                <c:pt idx="24" formatCode="General">
                  <c:v>1.20007E-4</c:v>
                </c:pt>
                <c:pt idx="25" formatCode="General">
                  <c:v>1.2501E-4</c:v>
                </c:pt>
                <c:pt idx="26" formatCode="General">
                  <c:v>1.3001399999999999E-4</c:v>
                </c:pt>
                <c:pt idx="27" formatCode="General">
                  <c:v>1.35017E-4</c:v>
                </c:pt>
                <c:pt idx="28" formatCode="General">
                  <c:v>1.4002E-4</c:v>
                </c:pt>
                <c:pt idx="29" formatCode="General">
                  <c:v>1.45024E-4</c:v>
                </c:pt>
                <c:pt idx="30" formatCode="General">
                  <c:v>1.5002700000000001E-4</c:v>
                </c:pt>
                <c:pt idx="31" formatCode="General">
                  <c:v>1.5503000000000001E-4</c:v>
                </c:pt>
                <c:pt idx="32" formatCode="General">
                  <c:v>1.6003299999999999E-4</c:v>
                </c:pt>
                <c:pt idx="33" formatCode="General">
                  <c:v>1.6503700000000001E-4</c:v>
                </c:pt>
                <c:pt idx="34" formatCode="General">
                  <c:v>1.7003999999999999E-4</c:v>
                </c:pt>
                <c:pt idx="35" formatCode="General">
                  <c:v>1.75043E-4</c:v>
                </c:pt>
                <c:pt idx="36" formatCode="General">
                  <c:v>1.8004699999999999E-4</c:v>
                </c:pt>
                <c:pt idx="37" formatCode="General">
                  <c:v>1.8505E-4</c:v>
                </c:pt>
                <c:pt idx="38" formatCode="General">
                  <c:v>1.90053E-4</c:v>
                </c:pt>
                <c:pt idx="39" formatCode="General">
                  <c:v>1.95057E-4</c:v>
                </c:pt>
                <c:pt idx="40" formatCode="General">
                  <c:v>2.0000199999999999E-4</c:v>
                </c:pt>
                <c:pt idx="41" formatCode="General">
                  <c:v>2.0500600000000001E-4</c:v>
                </c:pt>
                <c:pt idx="42" formatCode="General">
                  <c:v>2.1000899999999999E-4</c:v>
                </c:pt>
                <c:pt idx="43" formatCode="General">
                  <c:v>2.1501199999999999E-4</c:v>
                </c:pt>
                <c:pt idx="44" formatCode="General">
                  <c:v>2.2001599999999999E-4</c:v>
                </c:pt>
                <c:pt idx="45" formatCode="General">
                  <c:v>2.2501899999999999E-4</c:v>
                </c:pt>
                <c:pt idx="46" formatCode="General">
                  <c:v>2.30022E-4</c:v>
                </c:pt>
                <c:pt idx="47" formatCode="General">
                  <c:v>2.3502500000000001E-4</c:v>
                </c:pt>
                <c:pt idx="48" formatCode="General">
                  <c:v>2.40029E-4</c:v>
                </c:pt>
                <c:pt idx="49" formatCode="General">
                  <c:v>2.4503200000000001E-4</c:v>
                </c:pt>
                <c:pt idx="50" formatCode="General">
                  <c:v>2.5003500000000001E-4</c:v>
                </c:pt>
                <c:pt idx="51" formatCode="General">
                  <c:v>2.5503899999999998E-4</c:v>
                </c:pt>
                <c:pt idx="52" formatCode="General">
                  <c:v>2.6004199999999999E-4</c:v>
                </c:pt>
                <c:pt idx="53" formatCode="General">
                  <c:v>2.6504499999999999E-4</c:v>
                </c:pt>
                <c:pt idx="54" formatCode="General">
                  <c:v>2.7004900000000002E-4</c:v>
                </c:pt>
                <c:pt idx="55" formatCode="General">
                  <c:v>2.7505200000000002E-4</c:v>
                </c:pt>
                <c:pt idx="56" formatCode="General">
                  <c:v>2.8005499999999997E-4</c:v>
                </c:pt>
                <c:pt idx="57" formatCode="General">
                  <c:v>2.85001E-4</c:v>
                </c:pt>
                <c:pt idx="58" formatCode="General">
                  <c:v>2.9000400000000001E-4</c:v>
                </c:pt>
                <c:pt idx="59" formatCode="General">
                  <c:v>2.9500799999999998E-4</c:v>
                </c:pt>
                <c:pt idx="60" formatCode="General">
                  <c:v>3.0001099999999998E-4</c:v>
                </c:pt>
                <c:pt idx="61" formatCode="General">
                  <c:v>3.0501399999999999E-4</c:v>
                </c:pt>
                <c:pt idx="62" formatCode="General">
                  <c:v>3.10017E-4</c:v>
                </c:pt>
                <c:pt idx="63" formatCode="General">
                  <c:v>3.1502100000000002E-4</c:v>
                </c:pt>
                <c:pt idx="64" formatCode="General">
                  <c:v>3.2002400000000002E-4</c:v>
                </c:pt>
                <c:pt idx="65" formatCode="General">
                  <c:v>3.2502699999999998E-4</c:v>
                </c:pt>
                <c:pt idx="66" formatCode="General">
                  <c:v>3.30031E-4</c:v>
                </c:pt>
                <c:pt idx="67" formatCode="General">
                  <c:v>3.35034E-4</c:v>
                </c:pt>
                <c:pt idx="68" formatCode="General">
                  <c:v>3.4003700000000001E-4</c:v>
                </c:pt>
                <c:pt idx="69" formatCode="General">
                  <c:v>3.4504000000000002E-4</c:v>
                </c:pt>
                <c:pt idx="70" formatCode="General">
                  <c:v>3.5004399999999998E-4</c:v>
                </c:pt>
                <c:pt idx="71" formatCode="General">
                  <c:v>3.5504699999999999E-4</c:v>
                </c:pt>
                <c:pt idx="72" formatCode="General">
                  <c:v>3.6005E-4</c:v>
                </c:pt>
                <c:pt idx="73" formatCode="General">
                  <c:v>3.6505400000000002E-4</c:v>
                </c:pt>
                <c:pt idx="74" formatCode="General">
                  <c:v>3.7005700000000002E-4</c:v>
                </c:pt>
                <c:pt idx="75" formatCode="General">
                  <c:v>3.75003E-4</c:v>
                </c:pt>
                <c:pt idx="76" formatCode="General">
                  <c:v>3.8000600000000001E-4</c:v>
                </c:pt>
                <c:pt idx="77" formatCode="General">
                  <c:v>3.8500900000000001E-4</c:v>
                </c:pt>
                <c:pt idx="78" formatCode="General">
                  <c:v>3.9001299999999998E-4</c:v>
                </c:pt>
                <c:pt idx="79" formatCode="General">
                  <c:v>3.9501599999999999E-4</c:v>
                </c:pt>
                <c:pt idx="80" formatCode="General">
                  <c:v>4.0001899999999999E-4</c:v>
                </c:pt>
                <c:pt idx="81" formatCode="General">
                  <c:v>4.0502300000000001E-4</c:v>
                </c:pt>
                <c:pt idx="82" formatCode="General">
                  <c:v>4.1002600000000002E-4</c:v>
                </c:pt>
                <c:pt idx="83" formatCode="General">
                  <c:v>4.1502899999999997E-4</c:v>
                </c:pt>
                <c:pt idx="84" formatCode="General">
                  <c:v>4.2003199999999998E-4</c:v>
                </c:pt>
                <c:pt idx="85" formatCode="General">
                  <c:v>4.25036E-4</c:v>
                </c:pt>
                <c:pt idx="86" formatCode="General">
                  <c:v>4.3003900000000001E-4</c:v>
                </c:pt>
                <c:pt idx="87" formatCode="General">
                  <c:v>4.3504200000000001E-4</c:v>
                </c:pt>
                <c:pt idx="88" formatCode="General">
                  <c:v>4.4004599999999998E-4</c:v>
                </c:pt>
                <c:pt idx="89" formatCode="General">
                  <c:v>4.4504899999999999E-4</c:v>
                </c:pt>
                <c:pt idx="90" formatCode="General">
                  <c:v>4.5005199999999999E-4</c:v>
                </c:pt>
                <c:pt idx="91" formatCode="General">
                  <c:v>4.5505600000000002E-4</c:v>
                </c:pt>
                <c:pt idx="92" formatCode="General">
                  <c:v>4.6000099999999998E-4</c:v>
                </c:pt>
                <c:pt idx="93" formatCode="General">
                  <c:v>4.65005E-4</c:v>
                </c:pt>
                <c:pt idx="94" formatCode="General">
                  <c:v>4.70008E-4</c:v>
                </c:pt>
                <c:pt idx="95" formatCode="General">
                  <c:v>4.7501100000000001E-4</c:v>
                </c:pt>
                <c:pt idx="96" formatCode="General">
                  <c:v>4.8001499999999998E-4</c:v>
                </c:pt>
                <c:pt idx="97" formatCode="General">
                  <c:v>4.8501799999999998E-4</c:v>
                </c:pt>
                <c:pt idx="98" formatCode="General">
                  <c:v>4.9002099999999999E-4</c:v>
                </c:pt>
                <c:pt idx="99" formatCode="General">
                  <c:v>4.9502400000000005E-4</c:v>
                </c:pt>
                <c:pt idx="100" formatCode="General">
                  <c:v>5.0002800000000002E-4</c:v>
                </c:pt>
                <c:pt idx="101" formatCode="General">
                  <c:v>5.0503099999999997E-4</c:v>
                </c:pt>
                <c:pt idx="102" formatCode="General">
                  <c:v>5.1003400000000003E-4</c:v>
                </c:pt>
                <c:pt idx="103" formatCode="General">
                  <c:v>5.15038E-4</c:v>
                </c:pt>
                <c:pt idx="104" formatCode="General">
                  <c:v>5.2004099999999995E-4</c:v>
                </c:pt>
                <c:pt idx="105" formatCode="General">
                  <c:v>5.2504400000000001E-4</c:v>
                </c:pt>
                <c:pt idx="106" formatCode="General">
                  <c:v>5.3004699999999996E-4</c:v>
                </c:pt>
                <c:pt idx="107" formatCode="General">
                  <c:v>5.3505100000000004E-4</c:v>
                </c:pt>
                <c:pt idx="108" formatCode="General">
                  <c:v>5.4005399999999999E-4</c:v>
                </c:pt>
                <c:pt idx="109" formatCode="General">
                  <c:v>5.4505700000000005E-4</c:v>
                </c:pt>
                <c:pt idx="110" formatCode="General">
                  <c:v>5.5000299999999997E-4</c:v>
                </c:pt>
                <c:pt idx="111" formatCode="General">
                  <c:v>5.5500600000000003E-4</c:v>
                </c:pt>
                <c:pt idx="112" formatCode="General">
                  <c:v>5.6001E-4</c:v>
                </c:pt>
                <c:pt idx="113" formatCode="General">
                  <c:v>5.6501299999999995E-4</c:v>
                </c:pt>
                <c:pt idx="114" formatCode="General">
                  <c:v>5.7001600000000001E-4</c:v>
                </c:pt>
                <c:pt idx="115" formatCode="General">
                  <c:v>5.7501999999999998E-4</c:v>
                </c:pt>
                <c:pt idx="116" formatCode="General">
                  <c:v>5.8002300000000004E-4</c:v>
                </c:pt>
                <c:pt idx="117" formatCode="General">
                  <c:v>5.8502599999999999E-4</c:v>
                </c:pt>
                <c:pt idx="118" formatCode="General">
                  <c:v>5.9002999999999996E-4</c:v>
                </c:pt>
                <c:pt idx="119" formatCode="General">
                  <c:v>5.9503300000000002E-4</c:v>
                </c:pt>
                <c:pt idx="120" formatCode="General">
                  <c:v>6.0003599999999997E-4</c:v>
                </c:pt>
                <c:pt idx="121" formatCode="General">
                  <c:v>6.0503900000000003E-4</c:v>
                </c:pt>
                <c:pt idx="122" formatCode="General">
                  <c:v>6.10043E-4</c:v>
                </c:pt>
                <c:pt idx="123" formatCode="General">
                  <c:v>6.1504599999999995E-4</c:v>
                </c:pt>
                <c:pt idx="124" formatCode="General">
                  <c:v>6.2004900000000001E-4</c:v>
                </c:pt>
                <c:pt idx="125" formatCode="General">
                  <c:v>6.2505299999999998E-4</c:v>
                </c:pt>
                <c:pt idx="126" formatCode="General">
                  <c:v>6.3005600000000004E-4</c:v>
                </c:pt>
                <c:pt idx="127" formatCode="General">
                  <c:v>6.3500199999999996E-4</c:v>
                </c:pt>
                <c:pt idx="128" formatCode="General">
                  <c:v>6.4000500000000002E-4</c:v>
                </c:pt>
                <c:pt idx="129" formatCode="General">
                  <c:v>6.4500799999999997E-4</c:v>
                </c:pt>
                <c:pt idx="130" formatCode="General">
                  <c:v>6.5001200000000005E-4</c:v>
                </c:pt>
                <c:pt idx="131" formatCode="General">
                  <c:v>6.55015E-4</c:v>
                </c:pt>
                <c:pt idx="132" formatCode="General">
                  <c:v>6.6001799999999995E-4</c:v>
                </c:pt>
                <c:pt idx="133" formatCode="General">
                  <c:v>6.6502100000000001E-4</c:v>
                </c:pt>
                <c:pt idx="134" formatCode="General">
                  <c:v>6.7002499999999998E-4</c:v>
                </c:pt>
                <c:pt idx="135" formatCode="General">
                  <c:v>6.7502800000000004E-4</c:v>
                </c:pt>
                <c:pt idx="136" formatCode="General">
                  <c:v>6.8003099999999999E-4</c:v>
                </c:pt>
                <c:pt idx="137" formatCode="General">
                  <c:v>6.8503499999999996E-4</c:v>
                </c:pt>
                <c:pt idx="138" formatCode="General">
                  <c:v>6.9003800000000002E-4</c:v>
                </c:pt>
                <c:pt idx="139" formatCode="General">
                  <c:v>6.9504099999999997E-4</c:v>
                </c:pt>
                <c:pt idx="140" formatCode="General">
                  <c:v>7.0004500000000005E-4</c:v>
                </c:pt>
                <c:pt idx="141" formatCode="General">
                  <c:v>7.05048E-4</c:v>
                </c:pt>
                <c:pt idx="142" formatCode="General">
                  <c:v>7.1005099999999995E-4</c:v>
                </c:pt>
                <c:pt idx="143" formatCode="General">
                  <c:v>7.1505400000000002E-4</c:v>
                </c:pt>
                <c:pt idx="144" formatCode="General">
                  <c:v>7.2000000000000005E-4</c:v>
                </c:pt>
                <c:pt idx="145" formatCode="General">
                  <c:v>7.2500400000000001E-4</c:v>
                </c:pt>
                <c:pt idx="146" formatCode="General">
                  <c:v>7.3000699999999996E-4</c:v>
                </c:pt>
                <c:pt idx="147" formatCode="General">
                  <c:v>7.3501000000000003E-4</c:v>
                </c:pt>
                <c:pt idx="148" formatCode="General">
                  <c:v>7.4001299999999998E-4</c:v>
                </c:pt>
                <c:pt idx="149" formatCode="General">
                  <c:v>7.4501700000000005E-4</c:v>
                </c:pt>
                <c:pt idx="150" formatCode="General">
                  <c:v>7.5002000000000001E-4</c:v>
                </c:pt>
                <c:pt idx="151" formatCode="General">
                  <c:v>7.5502299999999996E-4</c:v>
                </c:pt>
                <c:pt idx="152" formatCode="General">
                  <c:v>7.6002700000000003E-4</c:v>
                </c:pt>
                <c:pt idx="153" formatCode="General">
                  <c:v>7.6502999999999999E-4</c:v>
                </c:pt>
                <c:pt idx="154" formatCode="General">
                  <c:v>7.7003300000000005E-4</c:v>
                </c:pt>
                <c:pt idx="155" formatCode="General">
                  <c:v>7.7503700000000001E-4</c:v>
                </c:pt>
                <c:pt idx="156" formatCode="General">
                  <c:v>7.8003999999999997E-4</c:v>
                </c:pt>
                <c:pt idx="157" formatCode="General">
                  <c:v>7.8504300000000003E-4</c:v>
                </c:pt>
                <c:pt idx="158" formatCode="General">
                  <c:v>7.9004599999999998E-4</c:v>
                </c:pt>
                <c:pt idx="159" formatCode="General">
                  <c:v>7.9505000000000005E-4</c:v>
                </c:pt>
                <c:pt idx="160" formatCode="General">
                  <c:v>8.0005300000000001E-4</c:v>
                </c:pt>
                <c:pt idx="161" formatCode="General">
                  <c:v>8.0505599999999996E-4</c:v>
                </c:pt>
                <c:pt idx="162" formatCode="General">
                  <c:v>8.1000199999999999E-4</c:v>
                </c:pt>
                <c:pt idx="163" formatCode="General">
                  <c:v>8.1500500000000005E-4</c:v>
                </c:pt>
                <c:pt idx="164" formatCode="General">
                  <c:v>8.2000900000000002E-4</c:v>
                </c:pt>
                <c:pt idx="165" formatCode="General">
                  <c:v>8.2501199999999997E-4</c:v>
                </c:pt>
                <c:pt idx="166" formatCode="General">
                  <c:v>8.3001500000000003E-4</c:v>
                </c:pt>
                <c:pt idx="167" formatCode="General">
                  <c:v>8.35019E-4</c:v>
                </c:pt>
                <c:pt idx="168" formatCode="General">
                  <c:v>8.4002199999999995E-4</c:v>
                </c:pt>
                <c:pt idx="169" formatCode="General">
                  <c:v>8.4502500000000001E-4</c:v>
                </c:pt>
                <c:pt idx="170" formatCode="General">
                  <c:v>8.5002799999999996E-4</c:v>
                </c:pt>
                <c:pt idx="171" formatCode="General">
                  <c:v>8.5503200000000004E-4</c:v>
                </c:pt>
                <c:pt idx="172" formatCode="General">
                  <c:v>8.6003499999999999E-4</c:v>
                </c:pt>
                <c:pt idx="173" formatCode="General">
                  <c:v>8.6503800000000005E-4</c:v>
                </c:pt>
                <c:pt idx="174" formatCode="General">
                  <c:v>8.7004200000000002E-4</c:v>
                </c:pt>
                <c:pt idx="175" formatCode="General">
                  <c:v>8.7504499999999997E-4</c:v>
                </c:pt>
                <c:pt idx="176" formatCode="General">
                  <c:v>8.8004800000000003E-4</c:v>
                </c:pt>
                <c:pt idx="177" formatCode="General">
                  <c:v>8.85052E-4</c:v>
                </c:pt>
                <c:pt idx="178" formatCode="General">
                  <c:v>8.9005499999999995E-4</c:v>
                </c:pt>
                <c:pt idx="179" formatCode="General">
                  <c:v>8.9500099999999998E-4</c:v>
                </c:pt>
                <c:pt idx="180" formatCode="General">
                  <c:v>9.0000400000000004E-4</c:v>
                </c:pt>
                <c:pt idx="181" formatCode="General">
                  <c:v>9.0500699999999999E-4</c:v>
                </c:pt>
                <c:pt idx="182" formatCode="General">
                  <c:v>9.1001099999999996E-4</c:v>
                </c:pt>
                <c:pt idx="183" formatCode="General">
                  <c:v>9.1501400000000002E-4</c:v>
                </c:pt>
                <c:pt idx="184" formatCode="General">
                  <c:v>9.2001699999999997E-4</c:v>
                </c:pt>
                <c:pt idx="185" formatCode="General">
                  <c:v>9.2502000000000003E-4</c:v>
                </c:pt>
                <c:pt idx="186" formatCode="General">
                  <c:v>9.30024E-4</c:v>
                </c:pt>
                <c:pt idx="187" formatCode="General">
                  <c:v>9.3502699999999995E-4</c:v>
                </c:pt>
                <c:pt idx="188" formatCode="General">
                  <c:v>9.4003000000000001E-4</c:v>
                </c:pt>
                <c:pt idx="189" formatCode="General">
                  <c:v>9.4503399999999998E-4</c:v>
                </c:pt>
                <c:pt idx="190" formatCode="General">
                  <c:v>9.5003700000000004E-4</c:v>
                </c:pt>
                <c:pt idx="191" formatCode="General">
                  <c:v>9.5503999999999999E-4</c:v>
                </c:pt>
                <c:pt idx="192" formatCode="General">
                  <c:v>9.6004399999999996E-4</c:v>
                </c:pt>
                <c:pt idx="193" formatCode="General">
                  <c:v>9.6504700000000002E-4</c:v>
                </c:pt>
                <c:pt idx="194" formatCode="General">
                  <c:v>9.7004999999999997E-4</c:v>
                </c:pt>
                <c:pt idx="195" formatCode="General">
                  <c:v>9.7505300000000003E-4</c:v>
                </c:pt>
                <c:pt idx="196" formatCode="General">
                  <c:v>9.8005700000000011E-4</c:v>
                </c:pt>
                <c:pt idx="197" formatCode="General">
                  <c:v>9.8500200000000001E-4</c:v>
                </c:pt>
                <c:pt idx="198" formatCode="General">
                  <c:v>9.9000600000000009E-4</c:v>
                </c:pt>
                <c:pt idx="199" formatCode="General">
                  <c:v>9.9500900000000004E-4</c:v>
                </c:pt>
                <c:pt idx="200" formatCode="General">
                  <c:v>1E-3</c:v>
                </c:pt>
              </c:numCache>
            </c:numRef>
          </c:xVal>
          <c:yVal>
            <c:numRef>
              <c:f>Sheet2!$AB$481:$AB$681</c:f>
              <c:numCache>
                <c:formatCode>General</c:formatCode>
                <c:ptCount val="201"/>
                <c:pt idx="0">
                  <c:v>0</c:v>
                </c:pt>
                <c:pt idx="1">
                  <c:v>28.741499999999998</c:v>
                </c:pt>
                <c:pt idx="2">
                  <c:v>57.850900000000003</c:v>
                </c:pt>
                <c:pt idx="3">
                  <c:v>98.2226</c:v>
                </c:pt>
                <c:pt idx="4">
                  <c:v>144.315</c:v>
                </c:pt>
                <c:pt idx="5">
                  <c:v>188.44399999999999</c:v>
                </c:pt>
                <c:pt idx="6">
                  <c:v>227.696</c:v>
                </c:pt>
                <c:pt idx="7">
                  <c:v>248.21799999999999</c:v>
                </c:pt>
                <c:pt idx="8">
                  <c:v>284.642</c:v>
                </c:pt>
                <c:pt idx="9">
                  <c:v>310.33999999999997</c:v>
                </c:pt>
                <c:pt idx="10">
                  <c:v>323.40899999999999</c:v>
                </c:pt>
                <c:pt idx="11">
                  <c:v>333.36</c:v>
                </c:pt>
                <c:pt idx="12">
                  <c:v>337.75900000000001</c:v>
                </c:pt>
                <c:pt idx="13">
                  <c:v>349.02699999999999</c:v>
                </c:pt>
                <c:pt idx="14">
                  <c:v>359.04300000000001</c:v>
                </c:pt>
                <c:pt idx="15">
                  <c:v>365.50200000000001</c:v>
                </c:pt>
                <c:pt idx="16">
                  <c:v>376.61599999999999</c:v>
                </c:pt>
                <c:pt idx="17">
                  <c:v>378.01799999999997</c:v>
                </c:pt>
                <c:pt idx="18">
                  <c:v>379.10199999999998</c:v>
                </c:pt>
                <c:pt idx="19">
                  <c:v>383.68599999999998</c:v>
                </c:pt>
                <c:pt idx="20">
                  <c:v>391.96600000000001</c:v>
                </c:pt>
                <c:pt idx="21">
                  <c:v>400.67200000000003</c:v>
                </c:pt>
                <c:pt idx="22">
                  <c:v>406.267</c:v>
                </c:pt>
                <c:pt idx="23">
                  <c:v>408.46800000000002</c:v>
                </c:pt>
                <c:pt idx="24">
                  <c:v>410.505</c:v>
                </c:pt>
                <c:pt idx="25">
                  <c:v>414.38900000000001</c:v>
                </c:pt>
                <c:pt idx="26">
                  <c:v>420.892</c:v>
                </c:pt>
                <c:pt idx="27">
                  <c:v>430.41500000000002</c:v>
                </c:pt>
                <c:pt idx="28">
                  <c:v>435.58600000000001</c:v>
                </c:pt>
                <c:pt idx="29">
                  <c:v>435.72800000000001</c:v>
                </c:pt>
                <c:pt idx="30">
                  <c:v>437.66199999999998</c:v>
                </c:pt>
                <c:pt idx="31">
                  <c:v>443.46199999999999</c:v>
                </c:pt>
                <c:pt idx="32">
                  <c:v>450.05200000000002</c:v>
                </c:pt>
                <c:pt idx="33">
                  <c:v>455.66899999999998</c:v>
                </c:pt>
                <c:pt idx="34">
                  <c:v>461.161</c:v>
                </c:pt>
                <c:pt idx="35">
                  <c:v>463.351</c:v>
                </c:pt>
                <c:pt idx="36">
                  <c:v>465.09699999999998</c:v>
                </c:pt>
                <c:pt idx="37">
                  <c:v>469.339</c:v>
                </c:pt>
                <c:pt idx="38">
                  <c:v>476.68200000000002</c:v>
                </c:pt>
                <c:pt idx="39">
                  <c:v>482.85300000000001</c:v>
                </c:pt>
                <c:pt idx="40">
                  <c:v>486.31900000000002</c:v>
                </c:pt>
                <c:pt idx="41">
                  <c:v>488.58300000000003</c:v>
                </c:pt>
                <c:pt idx="42">
                  <c:v>491.77199999999999</c:v>
                </c:pt>
                <c:pt idx="43">
                  <c:v>496.3</c:v>
                </c:pt>
                <c:pt idx="44">
                  <c:v>501.06</c:v>
                </c:pt>
                <c:pt idx="45">
                  <c:v>507.17700000000002</c:v>
                </c:pt>
                <c:pt idx="46">
                  <c:v>512.13499999999999</c:v>
                </c:pt>
                <c:pt idx="47">
                  <c:v>514.95100000000002</c:v>
                </c:pt>
                <c:pt idx="48">
                  <c:v>516.89499999999998</c:v>
                </c:pt>
                <c:pt idx="49">
                  <c:v>521.197</c:v>
                </c:pt>
                <c:pt idx="50">
                  <c:v>527.26700000000005</c:v>
                </c:pt>
                <c:pt idx="51">
                  <c:v>532.15</c:v>
                </c:pt>
                <c:pt idx="52">
                  <c:v>536.26700000000005</c:v>
                </c:pt>
                <c:pt idx="53">
                  <c:v>539.70899999999995</c:v>
                </c:pt>
                <c:pt idx="54">
                  <c:v>543.28</c:v>
                </c:pt>
                <c:pt idx="55">
                  <c:v>546.34199999999998</c:v>
                </c:pt>
                <c:pt idx="56">
                  <c:v>550.80499999999995</c:v>
                </c:pt>
                <c:pt idx="57">
                  <c:v>556.16499999999996</c:v>
                </c:pt>
                <c:pt idx="58">
                  <c:v>560.97500000000002</c:v>
                </c:pt>
                <c:pt idx="59">
                  <c:v>564.58600000000001</c:v>
                </c:pt>
                <c:pt idx="60">
                  <c:v>566.83799999999997</c:v>
                </c:pt>
                <c:pt idx="61">
                  <c:v>570.86099999999999</c:v>
                </c:pt>
                <c:pt idx="62">
                  <c:v>575.57500000000005</c:v>
                </c:pt>
                <c:pt idx="63">
                  <c:v>580.29499999999996</c:v>
                </c:pt>
                <c:pt idx="64">
                  <c:v>584.49300000000005</c:v>
                </c:pt>
                <c:pt idx="65">
                  <c:v>588.61800000000005</c:v>
                </c:pt>
                <c:pt idx="66">
                  <c:v>592.44000000000005</c:v>
                </c:pt>
                <c:pt idx="67">
                  <c:v>595.27200000000005</c:v>
                </c:pt>
                <c:pt idx="68">
                  <c:v>599.17700000000002</c:v>
                </c:pt>
                <c:pt idx="69">
                  <c:v>603.90099999999995</c:v>
                </c:pt>
                <c:pt idx="70">
                  <c:v>608.85799999999995</c:v>
                </c:pt>
                <c:pt idx="71">
                  <c:v>612.87599999999998</c:v>
                </c:pt>
                <c:pt idx="72">
                  <c:v>615.85799999999995</c:v>
                </c:pt>
                <c:pt idx="73">
                  <c:v>619.25300000000004</c:v>
                </c:pt>
                <c:pt idx="74">
                  <c:v>623.10699999999997</c:v>
                </c:pt>
                <c:pt idx="75">
                  <c:v>627.57399999999996</c:v>
                </c:pt>
                <c:pt idx="76">
                  <c:v>631.54200000000003</c:v>
                </c:pt>
                <c:pt idx="77">
                  <c:v>636.13400000000001</c:v>
                </c:pt>
                <c:pt idx="78">
                  <c:v>640.15800000000002</c:v>
                </c:pt>
                <c:pt idx="79">
                  <c:v>643.69200000000001</c:v>
                </c:pt>
                <c:pt idx="80">
                  <c:v>646.86599999999999</c:v>
                </c:pt>
                <c:pt idx="81">
                  <c:v>650.81600000000003</c:v>
                </c:pt>
                <c:pt idx="82">
                  <c:v>655.66800000000001</c:v>
                </c:pt>
                <c:pt idx="83">
                  <c:v>660.077</c:v>
                </c:pt>
                <c:pt idx="84">
                  <c:v>664.22400000000005</c:v>
                </c:pt>
                <c:pt idx="85">
                  <c:v>667.71199999999999</c:v>
                </c:pt>
                <c:pt idx="86">
                  <c:v>671.48099999999999</c:v>
                </c:pt>
                <c:pt idx="87">
                  <c:v>675.40099999999995</c:v>
                </c:pt>
                <c:pt idx="88">
                  <c:v>679.60199999999998</c:v>
                </c:pt>
                <c:pt idx="89">
                  <c:v>683.93700000000001</c:v>
                </c:pt>
                <c:pt idx="90">
                  <c:v>688.34500000000003</c:v>
                </c:pt>
                <c:pt idx="91">
                  <c:v>692.50300000000004</c:v>
                </c:pt>
                <c:pt idx="92">
                  <c:v>696.19200000000001</c:v>
                </c:pt>
                <c:pt idx="93">
                  <c:v>699.66399999999999</c:v>
                </c:pt>
                <c:pt idx="94">
                  <c:v>703.86</c:v>
                </c:pt>
                <c:pt idx="95">
                  <c:v>708.20600000000002</c:v>
                </c:pt>
                <c:pt idx="96">
                  <c:v>712.61099999999999</c:v>
                </c:pt>
                <c:pt idx="97">
                  <c:v>716.51599999999996</c:v>
                </c:pt>
                <c:pt idx="98">
                  <c:v>720.30499999999995</c:v>
                </c:pt>
                <c:pt idx="99">
                  <c:v>724.00800000000004</c:v>
                </c:pt>
                <c:pt idx="100">
                  <c:v>727.89200000000005</c:v>
                </c:pt>
                <c:pt idx="101">
                  <c:v>732.02499999999998</c:v>
                </c:pt>
                <c:pt idx="102">
                  <c:v>736.17100000000005</c:v>
                </c:pt>
                <c:pt idx="103">
                  <c:v>740.62300000000005</c:v>
                </c:pt>
                <c:pt idx="104">
                  <c:v>744.71199999999999</c:v>
                </c:pt>
                <c:pt idx="105">
                  <c:v>748.54499999999996</c:v>
                </c:pt>
                <c:pt idx="106">
                  <c:v>752.22799999999995</c:v>
                </c:pt>
                <c:pt idx="107">
                  <c:v>756.19100000000003</c:v>
                </c:pt>
                <c:pt idx="108">
                  <c:v>760.60299999999995</c:v>
                </c:pt>
                <c:pt idx="109">
                  <c:v>764.94399999999996</c:v>
                </c:pt>
                <c:pt idx="110">
                  <c:v>769.26199999999994</c:v>
                </c:pt>
                <c:pt idx="111">
                  <c:v>773.17</c:v>
                </c:pt>
                <c:pt idx="112">
                  <c:v>777.03599999999994</c:v>
                </c:pt>
                <c:pt idx="113">
                  <c:v>781.06299999999999</c:v>
                </c:pt>
                <c:pt idx="114">
                  <c:v>785.11300000000006</c:v>
                </c:pt>
                <c:pt idx="115">
                  <c:v>789.45600000000002</c:v>
                </c:pt>
                <c:pt idx="116">
                  <c:v>793.59299999999996</c:v>
                </c:pt>
                <c:pt idx="117">
                  <c:v>797.98500000000001</c:v>
                </c:pt>
                <c:pt idx="118">
                  <c:v>801.92499999999995</c:v>
                </c:pt>
                <c:pt idx="119">
                  <c:v>805.84900000000005</c:v>
                </c:pt>
                <c:pt idx="120">
                  <c:v>809.81500000000005</c:v>
                </c:pt>
                <c:pt idx="121">
                  <c:v>813.88800000000003</c:v>
                </c:pt>
                <c:pt idx="122">
                  <c:v>818.34900000000005</c:v>
                </c:pt>
                <c:pt idx="123">
                  <c:v>822.64099999999996</c:v>
                </c:pt>
                <c:pt idx="124">
                  <c:v>827.09100000000001</c:v>
                </c:pt>
                <c:pt idx="125">
                  <c:v>831.00400000000002</c:v>
                </c:pt>
                <c:pt idx="126">
                  <c:v>835.077</c:v>
                </c:pt>
                <c:pt idx="127">
                  <c:v>839.09500000000003</c:v>
                </c:pt>
                <c:pt idx="128">
                  <c:v>843.49</c:v>
                </c:pt>
                <c:pt idx="129">
                  <c:v>847.87800000000004</c:v>
                </c:pt>
                <c:pt idx="130">
                  <c:v>852.399</c:v>
                </c:pt>
                <c:pt idx="131">
                  <c:v>856.63</c:v>
                </c:pt>
                <c:pt idx="132">
                  <c:v>860.81200000000001</c:v>
                </c:pt>
                <c:pt idx="133">
                  <c:v>864.87199999999996</c:v>
                </c:pt>
                <c:pt idx="134">
                  <c:v>868.99300000000005</c:v>
                </c:pt>
                <c:pt idx="135">
                  <c:v>873.20799999999997</c:v>
                </c:pt>
                <c:pt idx="136">
                  <c:v>877.42899999999997</c:v>
                </c:pt>
                <c:pt idx="137">
                  <c:v>881.61500000000001</c:v>
                </c:pt>
                <c:pt idx="138">
                  <c:v>885.86</c:v>
                </c:pt>
                <c:pt idx="139">
                  <c:v>889.92600000000004</c:v>
                </c:pt>
                <c:pt idx="140">
                  <c:v>893.91700000000003</c:v>
                </c:pt>
                <c:pt idx="141">
                  <c:v>897.75099999999998</c:v>
                </c:pt>
                <c:pt idx="142">
                  <c:v>901.40800000000002</c:v>
                </c:pt>
                <c:pt idx="143">
                  <c:v>905.18600000000004</c:v>
                </c:pt>
                <c:pt idx="144">
                  <c:v>908.95</c:v>
                </c:pt>
                <c:pt idx="145">
                  <c:v>912.78499999999997</c:v>
                </c:pt>
                <c:pt idx="146">
                  <c:v>916.39</c:v>
                </c:pt>
                <c:pt idx="147">
                  <c:v>919.85199999999998</c:v>
                </c:pt>
                <c:pt idx="148">
                  <c:v>923.12300000000005</c:v>
                </c:pt>
                <c:pt idx="149">
                  <c:v>926.57899999999995</c:v>
                </c:pt>
                <c:pt idx="150">
                  <c:v>929.92</c:v>
                </c:pt>
                <c:pt idx="151">
                  <c:v>933.34799999999996</c:v>
                </c:pt>
                <c:pt idx="152">
                  <c:v>936.53300000000002</c:v>
                </c:pt>
                <c:pt idx="153">
                  <c:v>939.61099999999999</c:v>
                </c:pt>
                <c:pt idx="154">
                  <c:v>942.41700000000003</c:v>
                </c:pt>
                <c:pt idx="155">
                  <c:v>945.01300000000003</c:v>
                </c:pt>
                <c:pt idx="156">
                  <c:v>947.56600000000003</c:v>
                </c:pt>
                <c:pt idx="157">
                  <c:v>950.00900000000001</c:v>
                </c:pt>
                <c:pt idx="158">
                  <c:v>952.56100000000004</c:v>
                </c:pt>
                <c:pt idx="159">
                  <c:v>954.94200000000001</c:v>
                </c:pt>
                <c:pt idx="160">
                  <c:v>957.36400000000003</c:v>
                </c:pt>
                <c:pt idx="161">
                  <c:v>959.69600000000003</c:v>
                </c:pt>
                <c:pt idx="162">
                  <c:v>962.03899999999999</c:v>
                </c:pt>
                <c:pt idx="163">
                  <c:v>964.11900000000003</c:v>
                </c:pt>
                <c:pt idx="164">
                  <c:v>966.11599999999999</c:v>
                </c:pt>
                <c:pt idx="165">
                  <c:v>968.15800000000002</c:v>
                </c:pt>
                <c:pt idx="166">
                  <c:v>970.178</c:v>
                </c:pt>
                <c:pt idx="167">
                  <c:v>972.28200000000004</c:v>
                </c:pt>
                <c:pt idx="168">
                  <c:v>974.27599999999995</c:v>
                </c:pt>
                <c:pt idx="169">
                  <c:v>976.45299999999997</c:v>
                </c:pt>
                <c:pt idx="170">
                  <c:v>978.36900000000003</c:v>
                </c:pt>
                <c:pt idx="171">
                  <c:v>980.37099999999998</c:v>
                </c:pt>
                <c:pt idx="172">
                  <c:v>982.32</c:v>
                </c:pt>
                <c:pt idx="173">
                  <c:v>984.40200000000004</c:v>
                </c:pt>
                <c:pt idx="174">
                  <c:v>986.41499999999996</c:v>
                </c:pt>
                <c:pt idx="175">
                  <c:v>988.35900000000004</c:v>
                </c:pt>
                <c:pt idx="176">
                  <c:v>989.726</c:v>
                </c:pt>
                <c:pt idx="177">
                  <c:v>991.10400000000004</c:v>
                </c:pt>
                <c:pt idx="178">
                  <c:v>989.76800000000003</c:v>
                </c:pt>
                <c:pt idx="179">
                  <c:v>985.37300000000005</c:v>
                </c:pt>
                <c:pt idx="180">
                  <c:v>987.346</c:v>
                </c:pt>
                <c:pt idx="181">
                  <c:v>993.01199999999994</c:v>
                </c:pt>
                <c:pt idx="182">
                  <c:v>988.87800000000004</c:v>
                </c:pt>
                <c:pt idx="183">
                  <c:v>988.84900000000005</c:v>
                </c:pt>
                <c:pt idx="184">
                  <c:v>989.10599999999999</c:v>
                </c:pt>
                <c:pt idx="185">
                  <c:v>987.28899999999999</c:v>
                </c:pt>
                <c:pt idx="186">
                  <c:v>986.322</c:v>
                </c:pt>
                <c:pt idx="187">
                  <c:v>987.5</c:v>
                </c:pt>
                <c:pt idx="188">
                  <c:v>989.72900000000004</c:v>
                </c:pt>
                <c:pt idx="189">
                  <c:v>990.65599999999995</c:v>
                </c:pt>
                <c:pt idx="190">
                  <c:v>991.94799999999998</c:v>
                </c:pt>
                <c:pt idx="191">
                  <c:v>987.58600000000001</c:v>
                </c:pt>
                <c:pt idx="192">
                  <c:v>989.71900000000005</c:v>
                </c:pt>
                <c:pt idx="193">
                  <c:v>988.07399999999996</c:v>
                </c:pt>
                <c:pt idx="194">
                  <c:v>993.68200000000002</c:v>
                </c:pt>
                <c:pt idx="195">
                  <c:v>991.89</c:v>
                </c:pt>
                <c:pt idx="196">
                  <c:v>991.06899999999996</c:v>
                </c:pt>
                <c:pt idx="197">
                  <c:v>990.26099999999997</c:v>
                </c:pt>
                <c:pt idx="198">
                  <c:v>999.577</c:v>
                </c:pt>
                <c:pt idx="199">
                  <c:v>1000.49</c:v>
                </c:pt>
                <c:pt idx="200">
                  <c:v>1004.13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DC9-43A1-8628-4B27CA567674}"/>
            </c:ext>
          </c:extLst>
        </c:ser>
        <c:ser>
          <c:idx val="4"/>
          <c:order val="4"/>
          <c:tx>
            <c:v>25deg NPR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Sheet2!$Y$481:$Y$681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5.0000000000000004E-6</c:v>
                </c:pt>
                <c:pt idx="2">
                  <c:v>1.0000000000000001E-5</c:v>
                </c:pt>
                <c:pt idx="3">
                  <c:v>1.5E-5</c:v>
                </c:pt>
                <c:pt idx="4">
                  <c:v>2.0000000000000002E-5</c:v>
                </c:pt>
                <c:pt idx="5">
                  <c:v>2.5000000000000001E-5</c:v>
                </c:pt>
                <c:pt idx="6">
                  <c:v>3.0000000000000001E-5</c:v>
                </c:pt>
                <c:pt idx="7">
                  <c:v>3.4999999999999997E-5</c:v>
                </c:pt>
                <c:pt idx="8">
                  <c:v>4.0000000000000003E-5</c:v>
                </c:pt>
                <c:pt idx="9">
                  <c:v>4.5000000000000003E-5</c:v>
                </c:pt>
                <c:pt idx="10">
                  <c:v>5.0000000000000002E-5</c:v>
                </c:pt>
                <c:pt idx="11">
                  <c:v>5.5000000000000002E-5</c:v>
                </c:pt>
                <c:pt idx="12">
                  <c:v>6.0000000000000002E-5</c:v>
                </c:pt>
                <c:pt idx="13">
                  <c:v>6.4999999999999994E-5</c:v>
                </c:pt>
                <c:pt idx="14">
                  <c:v>6.9999999999999994E-5</c:v>
                </c:pt>
                <c:pt idx="15">
                  <c:v>7.4999999999999993E-5</c:v>
                </c:pt>
                <c:pt idx="16">
                  <c:v>8.0000000000000007E-5</c:v>
                </c:pt>
                <c:pt idx="17">
                  <c:v>8.5000000000000006E-5</c:v>
                </c:pt>
                <c:pt idx="18">
                  <c:v>9.0000000000000006E-5</c:v>
                </c:pt>
                <c:pt idx="19">
                  <c:v>9.5099999999999994E-5</c:v>
                </c:pt>
                <c:pt idx="20" formatCode="General">
                  <c:v>1.00054E-4</c:v>
                </c:pt>
                <c:pt idx="21" formatCode="General">
                  <c:v>1.0505699999999999E-4</c:v>
                </c:pt>
                <c:pt idx="22" formatCode="General">
                  <c:v>1.1000199999999999E-4</c:v>
                </c:pt>
                <c:pt idx="23" formatCode="General">
                  <c:v>1.15005E-4</c:v>
                </c:pt>
                <c:pt idx="24" formatCode="General">
                  <c:v>1.20007E-4</c:v>
                </c:pt>
                <c:pt idx="25" formatCode="General">
                  <c:v>1.2501E-4</c:v>
                </c:pt>
                <c:pt idx="26" formatCode="General">
                  <c:v>1.3001399999999999E-4</c:v>
                </c:pt>
                <c:pt idx="27" formatCode="General">
                  <c:v>1.35017E-4</c:v>
                </c:pt>
                <c:pt idx="28" formatCode="General">
                  <c:v>1.4002E-4</c:v>
                </c:pt>
                <c:pt idx="29" formatCode="General">
                  <c:v>1.45024E-4</c:v>
                </c:pt>
                <c:pt idx="30" formatCode="General">
                  <c:v>1.5002700000000001E-4</c:v>
                </c:pt>
                <c:pt idx="31" formatCode="General">
                  <c:v>1.5503000000000001E-4</c:v>
                </c:pt>
                <c:pt idx="32" formatCode="General">
                  <c:v>1.6003299999999999E-4</c:v>
                </c:pt>
                <c:pt idx="33" formatCode="General">
                  <c:v>1.6503700000000001E-4</c:v>
                </c:pt>
                <c:pt idx="34" formatCode="General">
                  <c:v>1.7003999999999999E-4</c:v>
                </c:pt>
                <c:pt idx="35" formatCode="General">
                  <c:v>1.75043E-4</c:v>
                </c:pt>
                <c:pt idx="36" formatCode="General">
                  <c:v>1.8004699999999999E-4</c:v>
                </c:pt>
                <c:pt idx="37" formatCode="General">
                  <c:v>1.8505E-4</c:v>
                </c:pt>
                <c:pt idx="38" formatCode="General">
                  <c:v>1.90053E-4</c:v>
                </c:pt>
                <c:pt idx="39" formatCode="General">
                  <c:v>1.95057E-4</c:v>
                </c:pt>
                <c:pt idx="40" formatCode="General">
                  <c:v>2.0000199999999999E-4</c:v>
                </c:pt>
                <c:pt idx="41" formatCode="General">
                  <c:v>2.0500600000000001E-4</c:v>
                </c:pt>
                <c:pt idx="42" formatCode="General">
                  <c:v>2.1000899999999999E-4</c:v>
                </c:pt>
                <c:pt idx="43" formatCode="General">
                  <c:v>2.1501199999999999E-4</c:v>
                </c:pt>
                <c:pt idx="44" formatCode="General">
                  <c:v>2.2001599999999999E-4</c:v>
                </c:pt>
                <c:pt idx="45" formatCode="General">
                  <c:v>2.2501899999999999E-4</c:v>
                </c:pt>
                <c:pt idx="46" formatCode="General">
                  <c:v>2.30022E-4</c:v>
                </c:pt>
                <c:pt idx="47" formatCode="General">
                  <c:v>2.3502500000000001E-4</c:v>
                </c:pt>
                <c:pt idx="48" formatCode="General">
                  <c:v>2.40029E-4</c:v>
                </c:pt>
                <c:pt idx="49" formatCode="General">
                  <c:v>2.4503200000000001E-4</c:v>
                </c:pt>
                <c:pt idx="50" formatCode="General">
                  <c:v>2.5003500000000001E-4</c:v>
                </c:pt>
                <c:pt idx="51" formatCode="General">
                  <c:v>2.5503899999999998E-4</c:v>
                </c:pt>
                <c:pt idx="52" formatCode="General">
                  <c:v>2.6004199999999999E-4</c:v>
                </c:pt>
                <c:pt idx="53" formatCode="General">
                  <c:v>2.6504499999999999E-4</c:v>
                </c:pt>
                <c:pt idx="54" formatCode="General">
                  <c:v>2.7004900000000002E-4</c:v>
                </c:pt>
                <c:pt idx="55" formatCode="General">
                  <c:v>2.7505200000000002E-4</c:v>
                </c:pt>
                <c:pt idx="56" formatCode="General">
                  <c:v>2.8005499999999997E-4</c:v>
                </c:pt>
                <c:pt idx="57" formatCode="General">
                  <c:v>2.85001E-4</c:v>
                </c:pt>
                <c:pt idx="58" formatCode="General">
                  <c:v>2.9000400000000001E-4</c:v>
                </c:pt>
                <c:pt idx="59" formatCode="General">
                  <c:v>2.9500799999999998E-4</c:v>
                </c:pt>
                <c:pt idx="60" formatCode="General">
                  <c:v>3.0001099999999998E-4</c:v>
                </c:pt>
                <c:pt idx="61" formatCode="General">
                  <c:v>3.0501399999999999E-4</c:v>
                </c:pt>
                <c:pt idx="62" formatCode="General">
                  <c:v>3.10017E-4</c:v>
                </c:pt>
                <c:pt idx="63" formatCode="General">
                  <c:v>3.1502100000000002E-4</c:v>
                </c:pt>
                <c:pt idx="64" formatCode="General">
                  <c:v>3.2002400000000002E-4</c:v>
                </c:pt>
                <c:pt idx="65" formatCode="General">
                  <c:v>3.2502699999999998E-4</c:v>
                </c:pt>
                <c:pt idx="66" formatCode="General">
                  <c:v>3.30031E-4</c:v>
                </c:pt>
                <c:pt idx="67" formatCode="General">
                  <c:v>3.35034E-4</c:v>
                </c:pt>
                <c:pt idx="68" formatCode="General">
                  <c:v>3.4003700000000001E-4</c:v>
                </c:pt>
                <c:pt idx="69" formatCode="General">
                  <c:v>3.4504000000000002E-4</c:v>
                </c:pt>
                <c:pt idx="70" formatCode="General">
                  <c:v>3.5004399999999998E-4</c:v>
                </c:pt>
                <c:pt idx="71" formatCode="General">
                  <c:v>3.5504699999999999E-4</c:v>
                </c:pt>
                <c:pt idx="72" formatCode="General">
                  <c:v>3.6005E-4</c:v>
                </c:pt>
                <c:pt idx="73" formatCode="General">
                  <c:v>3.6505400000000002E-4</c:v>
                </c:pt>
                <c:pt idx="74" formatCode="General">
                  <c:v>3.7005700000000002E-4</c:v>
                </c:pt>
                <c:pt idx="75" formatCode="General">
                  <c:v>3.75003E-4</c:v>
                </c:pt>
                <c:pt idx="76" formatCode="General">
                  <c:v>3.8000600000000001E-4</c:v>
                </c:pt>
                <c:pt idx="77" formatCode="General">
                  <c:v>3.8500900000000001E-4</c:v>
                </c:pt>
                <c:pt idx="78" formatCode="General">
                  <c:v>3.9001299999999998E-4</c:v>
                </c:pt>
                <c:pt idx="79" formatCode="General">
                  <c:v>3.9501599999999999E-4</c:v>
                </c:pt>
                <c:pt idx="80" formatCode="General">
                  <c:v>4.0001899999999999E-4</c:v>
                </c:pt>
                <c:pt idx="81" formatCode="General">
                  <c:v>4.0502300000000001E-4</c:v>
                </c:pt>
                <c:pt idx="82" formatCode="General">
                  <c:v>4.1002600000000002E-4</c:v>
                </c:pt>
                <c:pt idx="83" formatCode="General">
                  <c:v>4.1502899999999997E-4</c:v>
                </c:pt>
                <c:pt idx="84" formatCode="General">
                  <c:v>4.2003199999999998E-4</c:v>
                </c:pt>
                <c:pt idx="85" formatCode="General">
                  <c:v>4.25036E-4</c:v>
                </c:pt>
                <c:pt idx="86" formatCode="General">
                  <c:v>4.3003900000000001E-4</c:v>
                </c:pt>
                <c:pt idx="87" formatCode="General">
                  <c:v>4.3504200000000001E-4</c:v>
                </c:pt>
                <c:pt idx="88" formatCode="General">
                  <c:v>4.4004599999999998E-4</c:v>
                </c:pt>
                <c:pt idx="89" formatCode="General">
                  <c:v>4.4504899999999999E-4</c:v>
                </c:pt>
                <c:pt idx="90" formatCode="General">
                  <c:v>4.5005199999999999E-4</c:v>
                </c:pt>
                <c:pt idx="91" formatCode="General">
                  <c:v>4.5505600000000002E-4</c:v>
                </c:pt>
                <c:pt idx="92" formatCode="General">
                  <c:v>4.6000099999999998E-4</c:v>
                </c:pt>
                <c:pt idx="93" formatCode="General">
                  <c:v>4.65005E-4</c:v>
                </c:pt>
                <c:pt idx="94" formatCode="General">
                  <c:v>4.70008E-4</c:v>
                </c:pt>
                <c:pt idx="95" formatCode="General">
                  <c:v>4.7501100000000001E-4</c:v>
                </c:pt>
                <c:pt idx="96" formatCode="General">
                  <c:v>4.8001499999999998E-4</c:v>
                </c:pt>
                <c:pt idx="97" formatCode="General">
                  <c:v>4.8501799999999998E-4</c:v>
                </c:pt>
                <c:pt idx="98" formatCode="General">
                  <c:v>4.9002099999999999E-4</c:v>
                </c:pt>
                <c:pt idx="99" formatCode="General">
                  <c:v>4.9502400000000005E-4</c:v>
                </c:pt>
                <c:pt idx="100" formatCode="General">
                  <c:v>5.0002800000000002E-4</c:v>
                </c:pt>
                <c:pt idx="101" formatCode="General">
                  <c:v>5.0503099999999997E-4</c:v>
                </c:pt>
                <c:pt idx="102" formatCode="General">
                  <c:v>5.1003400000000003E-4</c:v>
                </c:pt>
                <c:pt idx="103" formatCode="General">
                  <c:v>5.15038E-4</c:v>
                </c:pt>
                <c:pt idx="104" formatCode="General">
                  <c:v>5.2004099999999995E-4</c:v>
                </c:pt>
                <c:pt idx="105" formatCode="General">
                  <c:v>5.2504400000000001E-4</c:v>
                </c:pt>
                <c:pt idx="106" formatCode="General">
                  <c:v>5.3004699999999996E-4</c:v>
                </c:pt>
                <c:pt idx="107" formatCode="General">
                  <c:v>5.3505100000000004E-4</c:v>
                </c:pt>
                <c:pt idx="108" formatCode="General">
                  <c:v>5.4005399999999999E-4</c:v>
                </c:pt>
                <c:pt idx="109" formatCode="General">
                  <c:v>5.4505700000000005E-4</c:v>
                </c:pt>
                <c:pt idx="110" formatCode="General">
                  <c:v>5.5000299999999997E-4</c:v>
                </c:pt>
                <c:pt idx="111" formatCode="General">
                  <c:v>5.5500600000000003E-4</c:v>
                </c:pt>
                <c:pt idx="112" formatCode="General">
                  <c:v>5.6001E-4</c:v>
                </c:pt>
                <c:pt idx="113" formatCode="General">
                  <c:v>5.6501299999999995E-4</c:v>
                </c:pt>
                <c:pt idx="114" formatCode="General">
                  <c:v>5.7001600000000001E-4</c:v>
                </c:pt>
                <c:pt idx="115" formatCode="General">
                  <c:v>5.7501999999999998E-4</c:v>
                </c:pt>
                <c:pt idx="116" formatCode="General">
                  <c:v>5.8002300000000004E-4</c:v>
                </c:pt>
                <c:pt idx="117" formatCode="General">
                  <c:v>5.8502599999999999E-4</c:v>
                </c:pt>
                <c:pt idx="118" formatCode="General">
                  <c:v>5.9002999999999996E-4</c:v>
                </c:pt>
                <c:pt idx="119" formatCode="General">
                  <c:v>5.9503300000000002E-4</c:v>
                </c:pt>
                <c:pt idx="120" formatCode="General">
                  <c:v>6.0003599999999997E-4</c:v>
                </c:pt>
                <c:pt idx="121" formatCode="General">
                  <c:v>6.0503900000000003E-4</c:v>
                </c:pt>
                <c:pt idx="122" formatCode="General">
                  <c:v>6.10043E-4</c:v>
                </c:pt>
                <c:pt idx="123" formatCode="General">
                  <c:v>6.1504599999999995E-4</c:v>
                </c:pt>
                <c:pt idx="124" formatCode="General">
                  <c:v>6.2004900000000001E-4</c:v>
                </c:pt>
                <c:pt idx="125" formatCode="General">
                  <c:v>6.2505299999999998E-4</c:v>
                </c:pt>
                <c:pt idx="126" formatCode="General">
                  <c:v>6.3005600000000004E-4</c:v>
                </c:pt>
                <c:pt idx="127" formatCode="General">
                  <c:v>6.3500199999999996E-4</c:v>
                </c:pt>
                <c:pt idx="128" formatCode="General">
                  <c:v>6.4000500000000002E-4</c:v>
                </c:pt>
                <c:pt idx="129" formatCode="General">
                  <c:v>6.4500799999999997E-4</c:v>
                </c:pt>
                <c:pt idx="130" formatCode="General">
                  <c:v>6.5001200000000005E-4</c:v>
                </c:pt>
                <c:pt idx="131" formatCode="General">
                  <c:v>6.55015E-4</c:v>
                </c:pt>
                <c:pt idx="132" formatCode="General">
                  <c:v>6.6001799999999995E-4</c:v>
                </c:pt>
                <c:pt idx="133" formatCode="General">
                  <c:v>6.6502100000000001E-4</c:v>
                </c:pt>
                <c:pt idx="134" formatCode="General">
                  <c:v>6.7002499999999998E-4</c:v>
                </c:pt>
                <c:pt idx="135" formatCode="General">
                  <c:v>6.7502800000000004E-4</c:v>
                </c:pt>
                <c:pt idx="136" formatCode="General">
                  <c:v>6.8003099999999999E-4</c:v>
                </c:pt>
                <c:pt idx="137" formatCode="General">
                  <c:v>6.8503499999999996E-4</c:v>
                </c:pt>
                <c:pt idx="138" formatCode="General">
                  <c:v>6.9003800000000002E-4</c:v>
                </c:pt>
                <c:pt idx="139" formatCode="General">
                  <c:v>6.9504099999999997E-4</c:v>
                </c:pt>
                <c:pt idx="140" formatCode="General">
                  <c:v>7.0004500000000005E-4</c:v>
                </c:pt>
                <c:pt idx="141" formatCode="General">
                  <c:v>7.05048E-4</c:v>
                </c:pt>
                <c:pt idx="142" formatCode="General">
                  <c:v>7.1005099999999995E-4</c:v>
                </c:pt>
                <c:pt idx="143" formatCode="General">
                  <c:v>7.1505400000000002E-4</c:v>
                </c:pt>
                <c:pt idx="144" formatCode="General">
                  <c:v>7.2000000000000005E-4</c:v>
                </c:pt>
                <c:pt idx="145" formatCode="General">
                  <c:v>7.2500400000000001E-4</c:v>
                </c:pt>
                <c:pt idx="146" formatCode="General">
                  <c:v>7.3000699999999996E-4</c:v>
                </c:pt>
                <c:pt idx="147" formatCode="General">
                  <c:v>7.3501000000000003E-4</c:v>
                </c:pt>
                <c:pt idx="148" formatCode="General">
                  <c:v>7.4001299999999998E-4</c:v>
                </c:pt>
                <c:pt idx="149" formatCode="General">
                  <c:v>7.4501700000000005E-4</c:v>
                </c:pt>
                <c:pt idx="150" formatCode="General">
                  <c:v>7.5002000000000001E-4</c:v>
                </c:pt>
                <c:pt idx="151" formatCode="General">
                  <c:v>7.5502299999999996E-4</c:v>
                </c:pt>
                <c:pt idx="152" formatCode="General">
                  <c:v>7.6002700000000003E-4</c:v>
                </c:pt>
                <c:pt idx="153" formatCode="General">
                  <c:v>7.6502999999999999E-4</c:v>
                </c:pt>
                <c:pt idx="154" formatCode="General">
                  <c:v>7.7003300000000005E-4</c:v>
                </c:pt>
                <c:pt idx="155" formatCode="General">
                  <c:v>7.7503700000000001E-4</c:v>
                </c:pt>
                <c:pt idx="156" formatCode="General">
                  <c:v>7.8003999999999997E-4</c:v>
                </c:pt>
                <c:pt idx="157" formatCode="General">
                  <c:v>7.8504300000000003E-4</c:v>
                </c:pt>
                <c:pt idx="158" formatCode="General">
                  <c:v>7.9004599999999998E-4</c:v>
                </c:pt>
                <c:pt idx="159" formatCode="General">
                  <c:v>7.9505000000000005E-4</c:v>
                </c:pt>
                <c:pt idx="160" formatCode="General">
                  <c:v>8.0005300000000001E-4</c:v>
                </c:pt>
                <c:pt idx="161" formatCode="General">
                  <c:v>8.0505599999999996E-4</c:v>
                </c:pt>
                <c:pt idx="162" formatCode="General">
                  <c:v>8.1000199999999999E-4</c:v>
                </c:pt>
                <c:pt idx="163" formatCode="General">
                  <c:v>8.1500500000000005E-4</c:v>
                </c:pt>
                <c:pt idx="164" formatCode="General">
                  <c:v>8.2000900000000002E-4</c:v>
                </c:pt>
                <c:pt idx="165" formatCode="General">
                  <c:v>8.2501199999999997E-4</c:v>
                </c:pt>
                <c:pt idx="166" formatCode="General">
                  <c:v>8.3001500000000003E-4</c:v>
                </c:pt>
                <c:pt idx="167" formatCode="General">
                  <c:v>8.35019E-4</c:v>
                </c:pt>
                <c:pt idx="168" formatCode="General">
                  <c:v>8.4002199999999995E-4</c:v>
                </c:pt>
                <c:pt idx="169" formatCode="General">
                  <c:v>8.4502500000000001E-4</c:v>
                </c:pt>
                <c:pt idx="170" formatCode="General">
                  <c:v>8.5002799999999996E-4</c:v>
                </c:pt>
                <c:pt idx="171" formatCode="General">
                  <c:v>8.5503200000000004E-4</c:v>
                </c:pt>
                <c:pt idx="172" formatCode="General">
                  <c:v>8.6003499999999999E-4</c:v>
                </c:pt>
                <c:pt idx="173" formatCode="General">
                  <c:v>8.6503800000000005E-4</c:v>
                </c:pt>
                <c:pt idx="174" formatCode="General">
                  <c:v>8.7004200000000002E-4</c:v>
                </c:pt>
                <c:pt idx="175" formatCode="General">
                  <c:v>8.7504499999999997E-4</c:v>
                </c:pt>
                <c:pt idx="176" formatCode="General">
                  <c:v>8.8004800000000003E-4</c:v>
                </c:pt>
                <c:pt idx="177" formatCode="General">
                  <c:v>8.85052E-4</c:v>
                </c:pt>
                <c:pt idx="178" formatCode="General">
                  <c:v>8.9005499999999995E-4</c:v>
                </c:pt>
                <c:pt idx="179" formatCode="General">
                  <c:v>8.9500099999999998E-4</c:v>
                </c:pt>
                <c:pt idx="180" formatCode="General">
                  <c:v>9.0000400000000004E-4</c:v>
                </c:pt>
                <c:pt idx="181" formatCode="General">
                  <c:v>9.0500699999999999E-4</c:v>
                </c:pt>
                <c:pt idx="182" formatCode="General">
                  <c:v>9.1001099999999996E-4</c:v>
                </c:pt>
                <c:pt idx="183" formatCode="General">
                  <c:v>9.1501400000000002E-4</c:v>
                </c:pt>
                <c:pt idx="184" formatCode="General">
                  <c:v>9.2001699999999997E-4</c:v>
                </c:pt>
                <c:pt idx="185" formatCode="General">
                  <c:v>9.2502000000000003E-4</c:v>
                </c:pt>
                <c:pt idx="186" formatCode="General">
                  <c:v>9.30024E-4</c:v>
                </c:pt>
                <c:pt idx="187" formatCode="General">
                  <c:v>9.3502699999999995E-4</c:v>
                </c:pt>
                <c:pt idx="188" formatCode="General">
                  <c:v>9.4003000000000001E-4</c:v>
                </c:pt>
                <c:pt idx="189" formatCode="General">
                  <c:v>9.4503399999999998E-4</c:v>
                </c:pt>
                <c:pt idx="190" formatCode="General">
                  <c:v>9.5003700000000004E-4</c:v>
                </c:pt>
                <c:pt idx="191" formatCode="General">
                  <c:v>9.5503999999999999E-4</c:v>
                </c:pt>
                <c:pt idx="192" formatCode="General">
                  <c:v>9.6004399999999996E-4</c:v>
                </c:pt>
                <c:pt idx="193" formatCode="General">
                  <c:v>9.6504700000000002E-4</c:v>
                </c:pt>
                <c:pt idx="194" formatCode="General">
                  <c:v>9.7004999999999997E-4</c:v>
                </c:pt>
                <c:pt idx="195" formatCode="General">
                  <c:v>9.7505300000000003E-4</c:v>
                </c:pt>
                <c:pt idx="196" formatCode="General">
                  <c:v>9.8005700000000011E-4</c:v>
                </c:pt>
                <c:pt idx="197" formatCode="General">
                  <c:v>9.8500200000000001E-4</c:v>
                </c:pt>
                <c:pt idx="198" formatCode="General">
                  <c:v>9.9000600000000009E-4</c:v>
                </c:pt>
                <c:pt idx="199" formatCode="General">
                  <c:v>9.9500900000000004E-4</c:v>
                </c:pt>
                <c:pt idx="200" formatCode="General">
                  <c:v>1E-3</c:v>
                </c:pt>
              </c:numCache>
            </c:numRef>
          </c:xVal>
          <c:yVal>
            <c:numRef>
              <c:f>Sheet2!$AD$481:$AD$681</c:f>
              <c:numCache>
                <c:formatCode>General</c:formatCode>
                <c:ptCount val="201"/>
                <c:pt idx="0">
                  <c:v>0</c:v>
                </c:pt>
                <c:pt idx="1">
                  <c:v>31.4724</c:v>
                </c:pt>
                <c:pt idx="2">
                  <c:v>70.924599999999998</c:v>
                </c:pt>
                <c:pt idx="3">
                  <c:v>119.322</c:v>
                </c:pt>
                <c:pt idx="4">
                  <c:v>172.65100000000001</c:v>
                </c:pt>
                <c:pt idx="5">
                  <c:v>222.309</c:v>
                </c:pt>
                <c:pt idx="6">
                  <c:v>257.041</c:v>
                </c:pt>
                <c:pt idx="7">
                  <c:v>281.06099999999998</c:v>
                </c:pt>
                <c:pt idx="8">
                  <c:v>305.92899999999997</c:v>
                </c:pt>
                <c:pt idx="9">
                  <c:v>323.52499999999998</c:v>
                </c:pt>
                <c:pt idx="10">
                  <c:v>333.61599999999999</c:v>
                </c:pt>
                <c:pt idx="11">
                  <c:v>343.54199999999997</c:v>
                </c:pt>
                <c:pt idx="12">
                  <c:v>347.74200000000002</c:v>
                </c:pt>
                <c:pt idx="13">
                  <c:v>353.39600000000002</c:v>
                </c:pt>
                <c:pt idx="14">
                  <c:v>363.08699999999999</c:v>
                </c:pt>
                <c:pt idx="15">
                  <c:v>364.41300000000001</c:v>
                </c:pt>
                <c:pt idx="16">
                  <c:v>375.54700000000003</c:v>
                </c:pt>
                <c:pt idx="17">
                  <c:v>380.50099999999998</c:v>
                </c:pt>
                <c:pt idx="18">
                  <c:v>382.255</c:v>
                </c:pt>
                <c:pt idx="19">
                  <c:v>385.68599999999998</c:v>
                </c:pt>
                <c:pt idx="20">
                  <c:v>393.27800000000002</c:v>
                </c:pt>
                <c:pt idx="21">
                  <c:v>397.608</c:v>
                </c:pt>
                <c:pt idx="22">
                  <c:v>405.45800000000003</c:v>
                </c:pt>
                <c:pt idx="23">
                  <c:v>413.26900000000001</c:v>
                </c:pt>
                <c:pt idx="24">
                  <c:v>413.92200000000003</c:v>
                </c:pt>
                <c:pt idx="25">
                  <c:v>415.13099999999997</c:v>
                </c:pt>
                <c:pt idx="26">
                  <c:v>421.12700000000001</c:v>
                </c:pt>
                <c:pt idx="27">
                  <c:v>428.39100000000002</c:v>
                </c:pt>
                <c:pt idx="28">
                  <c:v>434.99200000000002</c:v>
                </c:pt>
                <c:pt idx="29">
                  <c:v>440.85199999999998</c:v>
                </c:pt>
                <c:pt idx="30">
                  <c:v>443.69</c:v>
                </c:pt>
                <c:pt idx="31">
                  <c:v>445.44200000000001</c:v>
                </c:pt>
                <c:pt idx="32">
                  <c:v>449.63600000000002</c:v>
                </c:pt>
                <c:pt idx="33">
                  <c:v>456.81200000000001</c:v>
                </c:pt>
                <c:pt idx="34">
                  <c:v>463.98700000000002</c:v>
                </c:pt>
                <c:pt idx="35">
                  <c:v>467.82100000000003</c:v>
                </c:pt>
                <c:pt idx="36">
                  <c:v>470.23200000000003</c:v>
                </c:pt>
                <c:pt idx="37">
                  <c:v>473.67200000000003</c:v>
                </c:pt>
                <c:pt idx="38">
                  <c:v>478.303</c:v>
                </c:pt>
                <c:pt idx="39">
                  <c:v>483.43599999999998</c:v>
                </c:pt>
                <c:pt idx="40">
                  <c:v>490.12200000000001</c:v>
                </c:pt>
                <c:pt idx="41">
                  <c:v>495.53699999999998</c:v>
                </c:pt>
                <c:pt idx="42">
                  <c:v>497.85899999999998</c:v>
                </c:pt>
                <c:pt idx="43">
                  <c:v>500.47500000000002</c:v>
                </c:pt>
                <c:pt idx="44">
                  <c:v>505.149</c:v>
                </c:pt>
                <c:pt idx="45">
                  <c:v>510.95</c:v>
                </c:pt>
                <c:pt idx="46">
                  <c:v>516.03200000000004</c:v>
                </c:pt>
                <c:pt idx="47">
                  <c:v>520.79999999999995</c:v>
                </c:pt>
                <c:pt idx="48">
                  <c:v>525.04899999999998</c:v>
                </c:pt>
                <c:pt idx="49">
                  <c:v>527.94799999999998</c:v>
                </c:pt>
                <c:pt idx="50">
                  <c:v>531.15700000000004</c:v>
                </c:pt>
                <c:pt idx="51">
                  <c:v>536.74400000000003</c:v>
                </c:pt>
                <c:pt idx="52">
                  <c:v>542.72900000000004</c:v>
                </c:pt>
                <c:pt idx="53">
                  <c:v>547.351</c:v>
                </c:pt>
                <c:pt idx="54">
                  <c:v>550.85299999999995</c:v>
                </c:pt>
                <c:pt idx="55">
                  <c:v>554.351</c:v>
                </c:pt>
                <c:pt idx="56">
                  <c:v>558.178</c:v>
                </c:pt>
                <c:pt idx="57">
                  <c:v>562.60400000000004</c:v>
                </c:pt>
                <c:pt idx="58">
                  <c:v>567.50699999999995</c:v>
                </c:pt>
                <c:pt idx="59">
                  <c:v>573.16399999999999</c:v>
                </c:pt>
                <c:pt idx="60">
                  <c:v>577.47299999999996</c:v>
                </c:pt>
                <c:pt idx="61">
                  <c:v>580.44899999999996</c:v>
                </c:pt>
                <c:pt idx="62">
                  <c:v>583.596</c:v>
                </c:pt>
                <c:pt idx="63">
                  <c:v>588.55799999999999</c:v>
                </c:pt>
                <c:pt idx="64">
                  <c:v>593.64700000000005</c:v>
                </c:pt>
                <c:pt idx="65">
                  <c:v>598.23299999999995</c:v>
                </c:pt>
                <c:pt idx="66">
                  <c:v>602.89499999999998</c:v>
                </c:pt>
                <c:pt idx="67">
                  <c:v>607.10400000000004</c:v>
                </c:pt>
                <c:pt idx="68">
                  <c:v>610.55899999999997</c:v>
                </c:pt>
                <c:pt idx="69">
                  <c:v>614.10299999999995</c:v>
                </c:pt>
                <c:pt idx="70">
                  <c:v>619.25099999999998</c:v>
                </c:pt>
                <c:pt idx="71">
                  <c:v>624.64099999999996</c:v>
                </c:pt>
                <c:pt idx="72">
                  <c:v>629.298</c:v>
                </c:pt>
                <c:pt idx="73">
                  <c:v>633.06399999999996</c:v>
                </c:pt>
                <c:pt idx="74">
                  <c:v>636.779</c:v>
                </c:pt>
                <c:pt idx="75">
                  <c:v>640.89599999999996</c:v>
                </c:pt>
                <c:pt idx="76">
                  <c:v>645.154</c:v>
                </c:pt>
                <c:pt idx="77">
                  <c:v>649.65200000000004</c:v>
                </c:pt>
                <c:pt idx="78">
                  <c:v>654.60699999999997</c:v>
                </c:pt>
                <c:pt idx="79">
                  <c:v>659.13099999999997</c:v>
                </c:pt>
                <c:pt idx="80">
                  <c:v>662.91499999999996</c:v>
                </c:pt>
                <c:pt idx="81">
                  <c:v>666.16399999999999</c:v>
                </c:pt>
                <c:pt idx="82">
                  <c:v>670.726</c:v>
                </c:pt>
                <c:pt idx="83">
                  <c:v>675.57</c:v>
                </c:pt>
                <c:pt idx="84">
                  <c:v>680.33699999999999</c:v>
                </c:pt>
                <c:pt idx="85">
                  <c:v>684.58600000000001</c:v>
                </c:pt>
                <c:pt idx="86">
                  <c:v>688.81700000000001</c:v>
                </c:pt>
                <c:pt idx="87">
                  <c:v>692.89400000000001</c:v>
                </c:pt>
                <c:pt idx="88">
                  <c:v>696.84699999999998</c:v>
                </c:pt>
                <c:pt idx="89">
                  <c:v>701.33399999999995</c:v>
                </c:pt>
                <c:pt idx="90">
                  <c:v>706.11</c:v>
                </c:pt>
                <c:pt idx="91">
                  <c:v>711.16499999999996</c:v>
                </c:pt>
                <c:pt idx="92">
                  <c:v>715.24099999999999</c:v>
                </c:pt>
                <c:pt idx="93">
                  <c:v>718.99</c:v>
                </c:pt>
                <c:pt idx="94">
                  <c:v>722.79899999999998</c:v>
                </c:pt>
                <c:pt idx="95">
                  <c:v>727.351</c:v>
                </c:pt>
                <c:pt idx="96">
                  <c:v>731.93499999999995</c:v>
                </c:pt>
                <c:pt idx="97">
                  <c:v>736.53499999999997</c:v>
                </c:pt>
                <c:pt idx="98">
                  <c:v>741.11</c:v>
                </c:pt>
                <c:pt idx="99">
                  <c:v>745.45299999999997</c:v>
                </c:pt>
                <c:pt idx="100">
                  <c:v>749.38199999999995</c:v>
                </c:pt>
                <c:pt idx="101">
                  <c:v>753.34400000000005</c:v>
                </c:pt>
                <c:pt idx="102">
                  <c:v>757.83100000000002</c:v>
                </c:pt>
                <c:pt idx="103">
                  <c:v>762.77300000000002</c:v>
                </c:pt>
                <c:pt idx="104">
                  <c:v>767.51499999999999</c:v>
                </c:pt>
                <c:pt idx="105">
                  <c:v>771.94</c:v>
                </c:pt>
                <c:pt idx="106">
                  <c:v>776.03200000000004</c:v>
                </c:pt>
                <c:pt idx="107">
                  <c:v>780.24900000000002</c:v>
                </c:pt>
                <c:pt idx="108">
                  <c:v>784.81600000000003</c:v>
                </c:pt>
                <c:pt idx="109">
                  <c:v>789.47299999999996</c:v>
                </c:pt>
                <c:pt idx="110">
                  <c:v>794.33199999999999</c:v>
                </c:pt>
                <c:pt idx="111">
                  <c:v>798.98500000000001</c:v>
                </c:pt>
                <c:pt idx="112">
                  <c:v>803.71199999999999</c:v>
                </c:pt>
                <c:pt idx="113">
                  <c:v>807.87900000000002</c:v>
                </c:pt>
                <c:pt idx="114">
                  <c:v>812.36199999999997</c:v>
                </c:pt>
                <c:pt idx="115">
                  <c:v>817.02700000000004</c:v>
                </c:pt>
                <c:pt idx="116">
                  <c:v>822.09900000000005</c:v>
                </c:pt>
                <c:pt idx="117">
                  <c:v>827.07</c:v>
                </c:pt>
                <c:pt idx="118">
                  <c:v>831.81299999999999</c:v>
                </c:pt>
                <c:pt idx="119">
                  <c:v>836.30399999999997</c:v>
                </c:pt>
                <c:pt idx="120">
                  <c:v>840.75300000000004</c:v>
                </c:pt>
                <c:pt idx="121">
                  <c:v>845.51300000000003</c:v>
                </c:pt>
                <c:pt idx="122">
                  <c:v>850.41</c:v>
                </c:pt>
                <c:pt idx="123">
                  <c:v>855.43600000000004</c:v>
                </c:pt>
                <c:pt idx="124">
                  <c:v>860.42899999999997</c:v>
                </c:pt>
                <c:pt idx="125">
                  <c:v>865.20899999999995</c:v>
                </c:pt>
                <c:pt idx="126">
                  <c:v>869.899</c:v>
                </c:pt>
                <c:pt idx="127">
                  <c:v>874.45</c:v>
                </c:pt>
                <c:pt idx="128">
                  <c:v>879.36</c:v>
                </c:pt>
                <c:pt idx="129">
                  <c:v>884.41600000000005</c:v>
                </c:pt>
                <c:pt idx="130">
                  <c:v>889.55399999999997</c:v>
                </c:pt>
                <c:pt idx="131">
                  <c:v>894.51400000000001</c:v>
                </c:pt>
                <c:pt idx="132">
                  <c:v>899.19</c:v>
                </c:pt>
                <c:pt idx="133">
                  <c:v>903.92100000000005</c:v>
                </c:pt>
                <c:pt idx="134">
                  <c:v>908.625</c:v>
                </c:pt>
                <c:pt idx="135">
                  <c:v>913.69600000000003</c:v>
                </c:pt>
                <c:pt idx="136">
                  <c:v>918.779</c:v>
                </c:pt>
                <c:pt idx="137">
                  <c:v>923.82</c:v>
                </c:pt>
                <c:pt idx="138">
                  <c:v>928.73</c:v>
                </c:pt>
                <c:pt idx="139">
                  <c:v>933.41499999999996</c:v>
                </c:pt>
                <c:pt idx="140">
                  <c:v>938.25400000000002</c:v>
                </c:pt>
                <c:pt idx="141">
                  <c:v>943.19200000000001</c:v>
                </c:pt>
                <c:pt idx="142">
                  <c:v>948.30600000000004</c:v>
                </c:pt>
                <c:pt idx="143">
                  <c:v>953.58600000000001</c:v>
                </c:pt>
                <c:pt idx="144">
                  <c:v>958.56</c:v>
                </c:pt>
                <c:pt idx="145">
                  <c:v>963.702</c:v>
                </c:pt>
                <c:pt idx="146">
                  <c:v>968.43499999999995</c:v>
                </c:pt>
                <c:pt idx="147">
                  <c:v>973.41600000000005</c:v>
                </c:pt>
                <c:pt idx="148">
                  <c:v>978.25400000000002</c:v>
                </c:pt>
                <c:pt idx="149">
                  <c:v>983.4</c:v>
                </c:pt>
                <c:pt idx="150">
                  <c:v>988.255</c:v>
                </c:pt>
                <c:pt idx="151">
                  <c:v>993.25800000000004</c:v>
                </c:pt>
                <c:pt idx="152">
                  <c:v>998.00300000000004</c:v>
                </c:pt>
                <c:pt idx="153">
                  <c:v>1002.73</c:v>
                </c:pt>
                <c:pt idx="154">
                  <c:v>1007.13</c:v>
                </c:pt>
                <c:pt idx="155">
                  <c:v>1011.68</c:v>
                </c:pt>
                <c:pt idx="156">
                  <c:v>1016.22</c:v>
                </c:pt>
                <c:pt idx="157">
                  <c:v>1020.54</c:v>
                </c:pt>
                <c:pt idx="158">
                  <c:v>1024.98</c:v>
                </c:pt>
                <c:pt idx="159">
                  <c:v>1029.18</c:v>
                </c:pt>
                <c:pt idx="160">
                  <c:v>1033.3499999999999</c:v>
                </c:pt>
                <c:pt idx="161">
                  <c:v>1037.23</c:v>
                </c:pt>
                <c:pt idx="162">
                  <c:v>1041.03</c:v>
                </c:pt>
                <c:pt idx="163">
                  <c:v>1044.6300000000001</c:v>
                </c:pt>
                <c:pt idx="164">
                  <c:v>1048.1099999999999</c:v>
                </c:pt>
                <c:pt idx="165">
                  <c:v>1051.68</c:v>
                </c:pt>
                <c:pt idx="166">
                  <c:v>1054.93</c:v>
                </c:pt>
                <c:pt idx="167">
                  <c:v>1058.21</c:v>
                </c:pt>
                <c:pt idx="168">
                  <c:v>1061.52</c:v>
                </c:pt>
                <c:pt idx="169">
                  <c:v>1065.03</c:v>
                </c:pt>
                <c:pt idx="170">
                  <c:v>1067.8699999999999</c:v>
                </c:pt>
                <c:pt idx="171">
                  <c:v>1071.17</c:v>
                </c:pt>
                <c:pt idx="172">
                  <c:v>1073.9100000000001</c:v>
                </c:pt>
                <c:pt idx="173">
                  <c:v>1076.83</c:v>
                </c:pt>
                <c:pt idx="174">
                  <c:v>1079.4000000000001</c:v>
                </c:pt>
                <c:pt idx="175">
                  <c:v>1082.18</c:v>
                </c:pt>
                <c:pt idx="176">
                  <c:v>1084.97</c:v>
                </c:pt>
                <c:pt idx="177">
                  <c:v>1087.25</c:v>
                </c:pt>
                <c:pt idx="178">
                  <c:v>1089.8900000000001</c:v>
                </c:pt>
                <c:pt idx="179">
                  <c:v>1092.3</c:v>
                </c:pt>
                <c:pt idx="180">
                  <c:v>1095.06</c:v>
                </c:pt>
                <c:pt idx="181">
                  <c:v>1097.3900000000001</c:v>
                </c:pt>
                <c:pt idx="182">
                  <c:v>1100.01</c:v>
                </c:pt>
                <c:pt idx="183">
                  <c:v>1102.51</c:v>
                </c:pt>
                <c:pt idx="184">
                  <c:v>1104.8800000000001</c:v>
                </c:pt>
                <c:pt idx="185">
                  <c:v>1107.31</c:v>
                </c:pt>
                <c:pt idx="186">
                  <c:v>1109.6500000000001</c:v>
                </c:pt>
                <c:pt idx="187">
                  <c:v>1112.1099999999999</c:v>
                </c:pt>
                <c:pt idx="188">
                  <c:v>1114.27</c:v>
                </c:pt>
                <c:pt idx="189">
                  <c:v>1116.67</c:v>
                </c:pt>
                <c:pt idx="190">
                  <c:v>1118.8900000000001</c:v>
                </c:pt>
                <c:pt idx="191">
                  <c:v>1121.17</c:v>
                </c:pt>
                <c:pt idx="192">
                  <c:v>1123.42</c:v>
                </c:pt>
                <c:pt idx="193">
                  <c:v>1125.6400000000001</c:v>
                </c:pt>
                <c:pt idx="194">
                  <c:v>1127.95</c:v>
                </c:pt>
                <c:pt idx="195">
                  <c:v>1129.99</c:v>
                </c:pt>
                <c:pt idx="196">
                  <c:v>1132.42</c:v>
                </c:pt>
                <c:pt idx="197">
                  <c:v>1134.47</c:v>
                </c:pt>
                <c:pt idx="198">
                  <c:v>1136.9100000000001</c:v>
                </c:pt>
                <c:pt idx="199">
                  <c:v>1139</c:v>
                </c:pt>
                <c:pt idx="200">
                  <c:v>1141.3800000000001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DC9-43A1-8628-4B27CA567674}"/>
            </c:ext>
          </c:extLst>
        </c:ser>
        <c:ser>
          <c:idx val="3"/>
          <c:order val="5"/>
          <c:tx>
            <c:v>30deg NPR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Sheet2!$Y$481:$Y$681</c:f>
              <c:numCache>
                <c:formatCode>0.00E+00</c:formatCode>
                <c:ptCount val="201"/>
                <c:pt idx="0" formatCode="General">
                  <c:v>0</c:v>
                </c:pt>
                <c:pt idx="1">
                  <c:v>5.0000000000000004E-6</c:v>
                </c:pt>
                <c:pt idx="2">
                  <c:v>1.0000000000000001E-5</c:v>
                </c:pt>
                <c:pt idx="3">
                  <c:v>1.5E-5</c:v>
                </c:pt>
                <c:pt idx="4">
                  <c:v>2.0000000000000002E-5</c:v>
                </c:pt>
                <c:pt idx="5">
                  <c:v>2.5000000000000001E-5</c:v>
                </c:pt>
                <c:pt idx="6">
                  <c:v>3.0000000000000001E-5</c:v>
                </c:pt>
                <c:pt idx="7">
                  <c:v>3.4999999999999997E-5</c:v>
                </c:pt>
                <c:pt idx="8">
                  <c:v>4.0000000000000003E-5</c:v>
                </c:pt>
                <c:pt idx="9">
                  <c:v>4.5000000000000003E-5</c:v>
                </c:pt>
                <c:pt idx="10">
                  <c:v>5.0000000000000002E-5</c:v>
                </c:pt>
                <c:pt idx="11">
                  <c:v>5.5000000000000002E-5</c:v>
                </c:pt>
                <c:pt idx="12">
                  <c:v>6.0000000000000002E-5</c:v>
                </c:pt>
                <c:pt idx="13">
                  <c:v>6.4999999999999994E-5</c:v>
                </c:pt>
                <c:pt idx="14">
                  <c:v>6.9999999999999994E-5</c:v>
                </c:pt>
                <c:pt idx="15">
                  <c:v>7.4999999999999993E-5</c:v>
                </c:pt>
                <c:pt idx="16">
                  <c:v>8.0000000000000007E-5</c:v>
                </c:pt>
                <c:pt idx="17">
                  <c:v>8.5000000000000006E-5</c:v>
                </c:pt>
                <c:pt idx="18">
                  <c:v>9.0000000000000006E-5</c:v>
                </c:pt>
                <c:pt idx="19">
                  <c:v>9.5099999999999994E-5</c:v>
                </c:pt>
                <c:pt idx="20" formatCode="General">
                  <c:v>1.00054E-4</c:v>
                </c:pt>
                <c:pt idx="21" formatCode="General">
                  <c:v>1.0505699999999999E-4</c:v>
                </c:pt>
                <c:pt idx="22" formatCode="General">
                  <c:v>1.1000199999999999E-4</c:v>
                </c:pt>
                <c:pt idx="23" formatCode="General">
                  <c:v>1.15005E-4</c:v>
                </c:pt>
                <c:pt idx="24" formatCode="General">
                  <c:v>1.20007E-4</c:v>
                </c:pt>
                <c:pt idx="25" formatCode="General">
                  <c:v>1.2501E-4</c:v>
                </c:pt>
                <c:pt idx="26" formatCode="General">
                  <c:v>1.3001399999999999E-4</c:v>
                </c:pt>
                <c:pt idx="27" formatCode="General">
                  <c:v>1.35017E-4</c:v>
                </c:pt>
                <c:pt idx="28" formatCode="General">
                  <c:v>1.4002E-4</c:v>
                </c:pt>
                <c:pt idx="29" formatCode="General">
                  <c:v>1.45024E-4</c:v>
                </c:pt>
                <c:pt idx="30" formatCode="General">
                  <c:v>1.5002700000000001E-4</c:v>
                </c:pt>
                <c:pt idx="31" formatCode="General">
                  <c:v>1.5503000000000001E-4</c:v>
                </c:pt>
                <c:pt idx="32" formatCode="General">
                  <c:v>1.6003299999999999E-4</c:v>
                </c:pt>
                <c:pt idx="33" formatCode="General">
                  <c:v>1.6503700000000001E-4</c:v>
                </c:pt>
                <c:pt idx="34" formatCode="General">
                  <c:v>1.7003999999999999E-4</c:v>
                </c:pt>
                <c:pt idx="35" formatCode="General">
                  <c:v>1.75043E-4</c:v>
                </c:pt>
                <c:pt idx="36" formatCode="General">
                  <c:v>1.8004699999999999E-4</c:v>
                </c:pt>
                <c:pt idx="37" formatCode="General">
                  <c:v>1.8505E-4</c:v>
                </c:pt>
                <c:pt idx="38" formatCode="General">
                  <c:v>1.90053E-4</c:v>
                </c:pt>
                <c:pt idx="39" formatCode="General">
                  <c:v>1.95057E-4</c:v>
                </c:pt>
                <c:pt idx="40" formatCode="General">
                  <c:v>2.0000199999999999E-4</c:v>
                </c:pt>
                <c:pt idx="41" formatCode="General">
                  <c:v>2.0500600000000001E-4</c:v>
                </c:pt>
                <c:pt idx="42" formatCode="General">
                  <c:v>2.1000899999999999E-4</c:v>
                </c:pt>
                <c:pt idx="43" formatCode="General">
                  <c:v>2.1501199999999999E-4</c:v>
                </c:pt>
                <c:pt idx="44" formatCode="General">
                  <c:v>2.2001599999999999E-4</c:v>
                </c:pt>
                <c:pt idx="45" formatCode="General">
                  <c:v>2.2501899999999999E-4</c:v>
                </c:pt>
                <c:pt idx="46" formatCode="General">
                  <c:v>2.30022E-4</c:v>
                </c:pt>
                <c:pt idx="47" formatCode="General">
                  <c:v>2.3502500000000001E-4</c:v>
                </c:pt>
                <c:pt idx="48" formatCode="General">
                  <c:v>2.40029E-4</c:v>
                </c:pt>
                <c:pt idx="49" formatCode="General">
                  <c:v>2.4503200000000001E-4</c:v>
                </c:pt>
                <c:pt idx="50" formatCode="General">
                  <c:v>2.5003500000000001E-4</c:v>
                </c:pt>
                <c:pt idx="51" formatCode="General">
                  <c:v>2.5503899999999998E-4</c:v>
                </c:pt>
                <c:pt idx="52" formatCode="General">
                  <c:v>2.6004199999999999E-4</c:v>
                </c:pt>
                <c:pt idx="53" formatCode="General">
                  <c:v>2.6504499999999999E-4</c:v>
                </c:pt>
                <c:pt idx="54" formatCode="General">
                  <c:v>2.7004900000000002E-4</c:v>
                </c:pt>
                <c:pt idx="55" formatCode="General">
                  <c:v>2.7505200000000002E-4</c:v>
                </c:pt>
                <c:pt idx="56" formatCode="General">
                  <c:v>2.8005499999999997E-4</c:v>
                </c:pt>
                <c:pt idx="57" formatCode="General">
                  <c:v>2.85001E-4</c:v>
                </c:pt>
                <c:pt idx="58" formatCode="General">
                  <c:v>2.9000400000000001E-4</c:v>
                </c:pt>
                <c:pt idx="59" formatCode="General">
                  <c:v>2.9500799999999998E-4</c:v>
                </c:pt>
                <c:pt idx="60" formatCode="General">
                  <c:v>3.0001099999999998E-4</c:v>
                </c:pt>
                <c:pt idx="61" formatCode="General">
                  <c:v>3.0501399999999999E-4</c:v>
                </c:pt>
                <c:pt idx="62" formatCode="General">
                  <c:v>3.10017E-4</c:v>
                </c:pt>
                <c:pt idx="63" formatCode="General">
                  <c:v>3.1502100000000002E-4</c:v>
                </c:pt>
                <c:pt idx="64" formatCode="General">
                  <c:v>3.2002400000000002E-4</c:v>
                </c:pt>
                <c:pt idx="65" formatCode="General">
                  <c:v>3.2502699999999998E-4</c:v>
                </c:pt>
                <c:pt idx="66" formatCode="General">
                  <c:v>3.30031E-4</c:v>
                </c:pt>
                <c:pt idx="67" formatCode="General">
                  <c:v>3.35034E-4</c:v>
                </c:pt>
                <c:pt idx="68" formatCode="General">
                  <c:v>3.4003700000000001E-4</c:v>
                </c:pt>
                <c:pt idx="69" formatCode="General">
                  <c:v>3.4504000000000002E-4</c:v>
                </c:pt>
                <c:pt idx="70" formatCode="General">
                  <c:v>3.5004399999999998E-4</c:v>
                </c:pt>
                <c:pt idx="71" formatCode="General">
                  <c:v>3.5504699999999999E-4</c:v>
                </c:pt>
                <c:pt idx="72" formatCode="General">
                  <c:v>3.6005E-4</c:v>
                </c:pt>
                <c:pt idx="73" formatCode="General">
                  <c:v>3.6505400000000002E-4</c:v>
                </c:pt>
                <c:pt idx="74" formatCode="General">
                  <c:v>3.7005700000000002E-4</c:v>
                </c:pt>
                <c:pt idx="75" formatCode="General">
                  <c:v>3.75003E-4</c:v>
                </c:pt>
                <c:pt idx="76" formatCode="General">
                  <c:v>3.8000600000000001E-4</c:v>
                </c:pt>
                <c:pt idx="77" formatCode="General">
                  <c:v>3.8500900000000001E-4</c:v>
                </c:pt>
                <c:pt idx="78" formatCode="General">
                  <c:v>3.9001299999999998E-4</c:v>
                </c:pt>
                <c:pt idx="79" formatCode="General">
                  <c:v>3.9501599999999999E-4</c:v>
                </c:pt>
                <c:pt idx="80" formatCode="General">
                  <c:v>4.0001899999999999E-4</c:v>
                </c:pt>
                <c:pt idx="81" formatCode="General">
                  <c:v>4.0502300000000001E-4</c:v>
                </c:pt>
                <c:pt idx="82" formatCode="General">
                  <c:v>4.1002600000000002E-4</c:v>
                </c:pt>
                <c:pt idx="83" formatCode="General">
                  <c:v>4.1502899999999997E-4</c:v>
                </c:pt>
                <c:pt idx="84" formatCode="General">
                  <c:v>4.2003199999999998E-4</c:v>
                </c:pt>
                <c:pt idx="85" formatCode="General">
                  <c:v>4.25036E-4</c:v>
                </c:pt>
                <c:pt idx="86" formatCode="General">
                  <c:v>4.3003900000000001E-4</c:v>
                </c:pt>
                <c:pt idx="87" formatCode="General">
                  <c:v>4.3504200000000001E-4</c:v>
                </c:pt>
                <c:pt idx="88" formatCode="General">
                  <c:v>4.4004599999999998E-4</c:v>
                </c:pt>
                <c:pt idx="89" formatCode="General">
                  <c:v>4.4504899999999999E-4</c:v>
                </c:pt>
                <c:pt idx="90" formatCode="General">
                  <c:v>4.5005199999999999E-4</c:v>
                </c:pt>
                <c:pt idx="91" formatCode="General">
                  <c:v>4.5505600000000002E-4</c:v>
                </c:pt>
                <c:pt idx="92" formatCode="General">
                  <c:v>4.6000099999999998E-4</c:v>
                </c:pt>
                <c:pt idx="93" formatCode="General">
                  <c:v>4.65005E-4</c:v>
                </c:pt>
                <c:pt idx="94" formatCode="General">
                  <c:v>4.70008E-4</c:v>
                </c:pt>
                <c:pt idx="95" formatCode="General">
                  <c:v>4.7501100000000001E-4</c:v>
                </c:pt>
                <c:pt idx="96" formatCode="General">
                  <c:v>4.8001499999999998E-4</c:v>
                </c:pt>
                <c:pt idx="97" formatCode="General">
                  <c:v>4.8501799999999998E-4</c:v>
                </c:pt>
                <c:pt idx="98" formatCode="General">
                  <c:v>4.9002099999999999E-4</c:v>
                </c:pt>
                <c:pt idx="99" formatCode="General">
                  <c:v>4.9502400000000005E-4</c:v>
                </c:pt>
                <c:pt idx="100" formatCode="General">
                  <c:v>5.0002800000000002E-4</c:v>
                </c:pt>
                <c:pt idx="101" formatCode="General">
                  <c:v>5.0503099999999997E-4</c:v>
                </c:pt>
                <c:pt idx="102" formatCode="General">
                  <c:v>5.1003400000000003E-4</c:v>
                </c:pt>
                <c:pt idx="103" formatCode="General">
                  <c:v>5.15038E-4</c:v>
                </c:pt>
                <c:pt idx="104" formatCode="General">
                  <c:v>5.2004099999999995E-4</c:v>
                </c:pt>
                <c:pt idx="105" formatCode="General">
                  <c:v>5.2504400000000001E-4</c:v>
                </c:pt>
                <c:pt idx="106" formatCode="General">
                  <c:v>5.3004699999999996E-4</c:v>
                </c:pt>
                <c:pt idx="107" formatCode="General">
                  <c:v>5.3505100000000004E-4</c:v>
                </c:pt>
                <c:pt idx="108" formatCode="General">
                  <c:v>5.4005399999999999E-4</c:v>
                </c:pt>
                <c:pt idx="109" formatCode="General">
                  <c:v>5.4505700000000005E-4</c:v>
                </c:pt>
                <c:pt idx="110" formatCode="General">
                  <c:v>5.5000299999999997E-4</c:v>
                </c:pt>
                <c:pt idx="111" formatCode="General">
                  <c:v>5.5500600000000003E-4</c:v>
                </c:pt>
                <c:pt idx="112" formatCode="General">
                  <c:v>5.6001E-4</c:v>
                </c:pt>
                <c:pt idx="113" formatCode="General">
                  <c:v>5.6501299999999995E-4</c:v>
                </c:pt>
                <c:pt idx="114" formatCode="General">
                  <c:v>5.7001600000000001E-4</c:v>
                </c:pt>
                <c:pt idx="115" formatCode="General">
                  <c:v>5.7501999999999998E-4</c:v>
                </c:pt>
                <c:pt idx="116" formatCode="General">
                  <c:v>5.8002300000000004E-4</c:v>
                </c:pt>
                <c:pt idx="117" formatCode="General">
                  <c:v>5.8502599999999999E-4</c:v>
                </c:pt>
                <c:pt idx="118" formatCode="General">
                  <c:v>5.9002999999999996E-4</c:v>
                </c:pt>
                <c:pt idx="119" formatCode="General">
                  <c:v>5.9503300000000002E-4</c:v>
                </c:pt>
                <c:pt idx="120" formatCode="General">
                  <c:v>6.0003599999999997E-4</c:v>
                </c:pt>
                <c:pt idx="121" formatCode="General">
                  <c:v>6.0503900000000003E-4</c:v>
                </c:pt>
                <c:pt idx="122" formatCode="General">
                  <c:v>6.10043E-4</c:v>
                </c:pt>
                <c:pt idx="123" formatCode="General">
                  <c:v>6.1504599999999995E-4</c:v>
                </c:pt>
                <c:pt idx="124" formatCode="General">
                  <c:v>6.2004900000000001E-4</c:v>
                </c:pt>
                <c:pt idx="125" formatCode="General">
                  <c:v>6.2505299999999998E-4</c:v>
                </c:pt>
                <c:pt idx="126" formatCode="General">
                  <c:v>6.3005600000000004E-4</c:v>
                </c:pt>
                <c:pt idx="127" formatCode="General">
                  <c:v>6.3500199999999996E-4</c:v>
                </c:pt>
                <c:pt idx="128" formatCode="General">
                  <c:v>6.4000500000000002E-4</c:v>
                </c:pt>
                <c:pt idx="129" formatCode="General">
                  <c:v>6.4500799999999997E-4</c:v>
                </c:pt>
                <c:pt idx="130" formatCode="General">
                  <c:v>6.5001200000000005E-4</c:v>
                </c:pt>
                <c:pt idx="131" formatCode="General">
                  <c:v>6.55015E-4</c:v>
                </c:pt>
                <c:pt idx="132" formatCode="General">
                  <c:v>6.6001799999999995E-4</c:v>
                </c:pt>
                <c:pt idx="133" formatCode="General">
                  <c:v>6.6502100000000001E-4</c:v>
                </c:pt>
                <c:pt idx="134" formatCode="General">
                  <c:v>6.7002499999999998E-4</c:v>
                </c:pt>
                <c:pt idx="135" formatCode="General">
                  <c:v>6.7502800000000004E-4</c:v>
                </c:pt>
                <c:pt idx="136" formatCode="General">
                  <c:v>6.8003099999999999E-4</c:v>
                </c:pt>
                <c:pt idx="137" formatCode="General">
                  <c:v>6.8503499999999996E-4</c:v>
                </c:pt>
                <c:pt idx="138" formatCode="General">
                  <c:v>6.9003800000000002E-4</c:v>
                </c:pt>
                <c:pt idx="139" formatCode="General">
                  <c:v>6.9504099999999997E-4</c:v>
                </c:pt>
                <c:pt idx="140" formatCode="General">
                  <c:v>7.0004500000000005E-4</c:v>
                </c:pt>
                <c:pt idx="141" formatCode="General">
                  <c:v>7.05048E-4</c:v>
                </c:pt>
                <c:pt idx="142" formatCode="General">
                  <c:v>7.1005099999999995E-4</c:v>
                </c:pt>
                <c:pt idx="143" formatCode="General">
                  <c:v>7.1505400000000002E-4</c:v>
                </c:pt>
                <c:pt idx="144" formatCode="General">
                  <c:v>7.2000000000000005E-4</c:v>
                </c:pt>
                <c:pt idx="145" formatCode="General">
                  <c:v>7.2500400000000001E-4</c:v>
                </c:pt>
                <c:pt idx="146" formatCode="General">
                  <c:v>7.3000699999999996E-4</c:v>
                </c:pt>
                <c:pt idx="147" formatCode="General">
                  <c:v>7.3501000000000003E-4</c:v>
                </c:pt>
                <c:pt idx="148" formatCode="General">
                  <c:v>7.4001299999999998E-4</c:v>
                </c:pt>
                <c:pt idx="149" formatCode="General">
                  <c:v>7.4501700000000005E-4</c:v>
                </c:pt>
                <c:pt idx="150" formatCode="General">
                  <c:v>7.5002000000000001E-4</c:v>
                </c:pt>
                <c:pt idx="151" formatCode="General">
                  <c:v>7.5502299999999996E-4</c:v>
                </c:pt>
                <c:pt idx="152" formatCode="General">
                  <c:v>7.6002700000000003E-4</c:v>
                </c:pt>
                <c:pt idx="153" formatCode="General">
                  <c:v>7.6502999999999999E-4</c:v>
                </c:pt>
                <c:pt idx="154" formatCode="General">
                  <c:v>7.7003300000000005E-4</c:v>
                </c:pt>
                <c:pt idx="155" formatCode="General">
                  <c:v>7.7503700000000001E-4</c:v>
                </c:pt>
                <c:pt idx="156" formatCode="General">
                  <c:v>7.8003999999999997E-4</c:v>
                </c:pt>
                <c:pt idx="157" formatCode="General">
                  <c:v>7.8504300000000003E-4</c:v>
                </c:pt>
                <c:pt idx="158" formatCode="General">
                  <c:v>7.9004599999999998E-4</c:v>
                </c:pt>
                <c:pt idx="159" formatCode="General">
                  <c:v>7.9505000000000005E-4</c:v>
                </c:pt>
                <c:pt idx="160" formatCode="General">
                  <c:v>8.0005300000000001E-4</c:v>
                </c:pt>
                <c:pt idx="161" formatCode="General">
                  <c:v>8.0505599999999996E-4</c:v>
                </c:pt>
                <c:pt idx="162" formatCode="General">
                  <c:v>8.1000199999999999E-4</c:v>
                </c:pt>
                <c:pt idx="163" formatCode="General">
                  <c:v>8.1500500000000005E-4</c:v>
                </c:pt>
                <c:pt idx="164" formatCode="General">
                  <c:v>8.2000900000000002E-4</c:v>
                </c:pt>
                <c:pt idx="165" formatCode="General">
                  <c:v>8.2501199999999997E-4</c:v>
                </c:pt>
                <c:pt idx="166" formatCode="General">
                  <c:v>8.3001500000000003E-4</c:v>
                </c:pt>
                <c:pt idx="167" formatCode="General">
                  <c:v>8.35019E-4</c:v>
                </c:pt>
                <c:pt idx="168" formatCode="General">
                  <c:v>8.4002199999999995E-4</c:v>
                </c:pt>
                <c:pt idx="169" formatCode="General">
                  <c:v>8.4502500000000001E-4</c:v>
                </c:pt>
                <c:pt idx="170" formatCode="General">
                  <c:v>8.5002799999999996E-4</c:v>
                </c:pt>
                <c:pt idx="171" formatCode="General">
                  <c:v>8.5503200000000004E-4</c:v>
                </c:pt>
                <c:pt idx="172" formatCode="General">
                  <c:v>8.6003499999999999E-4</c:v>
                </c:pt>
                <c:pt idx="173" formatCode="General">
                  <c:v>8.6503800000000005E-4</c:v>
                </c:pt>
                <c:pt idx="174" formatCode="General">
                  <c:v>8.7004200000000002E-4</c:v>
                </c:pt>
                <c:pt idx="175" formatCode="General">
                  <c:v>8.7504499999999997E-4</c:v>
                </c:pt>
                <c:pt idx="176" formatCode="General">
                  <c:v>8.8004800000000003E-4</c:v>
                </c:pt>
                <c:pt idx="177" formatCode="General">
                  <c:v>8.85052E-4</c:v>
                </c:pt>
                <c:pt idx="178" formatCode="General">
                  <c:v>8.9005499999999995E-4</c:v>
                </c:pt>
                <c:pt idx="179" formatCode="General">
                  <c:v>8.9500099999999998E-4</c:v>
                </c:pt>
                <c:pt idx="180" formatCode="General">
                  <c:v>9.0000400000000004E-4</c:v>
                </c:pt>
                <c:pt idx="181" formatCode="General">
                  <c:v>9.0500699999999999E-4</c:v>
                </c:pt>
                <c:pt idx="182" formatCode="General">
                  <c:v>9.1001099999999996E-4</c:v>
                </c:pt>
                <c:pt idx="183" formatCode="General">
                  <c:v>9.1501400000000002E-4</c:v>
                </c:pt>
                <c:pt idx="184" formatCode="General">
                  <c:v>9.2001699999999997E-4</c:v>
                </c:pt>
                <c:pt idx="185" formatCode="General">
                  <c:v>9.2502000000000003E-4</c:v>
                </c:pt>
                <c:pt idx="186" formatCode="General">
                  <c:v>9.30024E-4</c:v>
                </c:pt>
                <c:pt idx="187" formatCode="General">
                  <c:v>9.3502699999999995E-4</c:v>
                </c:pt>
                <c:pt idx="188" formatCode="General">
                  <c:v>9.4003000000000001E-4</c:v>
                </c:pt>
                <c:pt idx="189" formatCode="General">
                  <c:v>9.4503399999999998E-4</c:v>
                </c:pt>
                <c:pt idx="190" formatCode="General">
                  <c:v>9.5003700000000004E-4</c:v>
                </c:pt>
                <c:pt idx="191" formatCode="General">
                  <c:v>9.5503999999999999E-4</c:v>
                </c:pt>
                <c:pt idx="192" formatCode="General">
                  <c:v>9.6004399999999996E-4</c:v>
                </c:pt>
                <c:pt idx="193" formatCode="General">
                  <c:v>9.6504700000000002E-4</c:v>
                </c:pt>
                <c:pt idx="194" formatCode="General">
                  <c:v>9.7004999999999997E-4</c:v>
                </c:pt>
                <c:pt idx="195" formatCode="General">
                  <c:v>9.7505300000000003E-4</c:v>
                </c:pt>
                <c:pt idx="196" formatCode="General">
                  <c:v>9.8005700000000011E-4</c:v>
                </c:pt>
                <c:pt idx="197" formatCode="General">
                  <c:v>9.8500200000000001E-4</c:v>
                </c:pt>
                <c:pt idx="198" formatCode="General">
                  <c:v>9.9000600000000009E-4</c:v>
                </c:pt>
                <c:pt idx="199" formatCode="General">
                  <c:v>9.9500900000000004E-4</c:v>
                </c:pt>
                <c:pt idx="200" formatCode="General">
                  <c:v>1E-3</c:v>
                </c:pt>
              </c:numCache>
            </c:numRef>
          </c:xVal>
          <c:yVal>
            <c:numRef>
              <c:f>Sheet2!$AC$481:$AC$681</c:f>
              <c:numCache>
                <c:formatCode>General</c:formatCode>
                <c:ptCount val="201"/>
                <c:pt idx="0">
                  <c:v>0</c:v>
                </c:pt>
                <c:pt idx="1">
                  <c:v>26.593699999999998</c:v>
                </c:pt>
                <c:pt idx="2">
                  <c:v>48.7502</c:v>
                </c:pt>
                <c:pt idx="3">
                  <c:v>80.940200000000004</c:v>
                </c:pt>
                <c:pt idx="4">
                  <c:v>119.51</c:v>
                </c:pt>
                <c:pt idx="5">
                  <c:v>157.62899999999999</c:v>
                </c:pt>
                <c:pt idx="6">
                  <c:v>198.96799999999999</c:v>
                </c:pt>
                <c:pt idx="7">
                  <c:v>217.83699999999999</c:v>
                </c:pt>
                <c:pt idx="8">
                  <c:v>261.68700000000001</c:v>
                </c:pt>
                <c:pt idx="9">
                  <c:v>292.31599999999997</c:v>
                </c:pt>
                <c:pt idx="10">
                  <c:v>301.93900000000002</c:v>
                </c:pt>
                <c:pt idx="11">
                  <c:v>315.02699999999999</c:v>
                </c:pt>
                <c:pt idx="12">
                  <c:v>321.69</c:v>
                </c:pt>
                <c:pt idx="13">
                  <c:v>339.44200000000001</c:v>
                </c:pt>
                <c:pt idx="14">
                  <c:v>352.375</c:v>
                </c:pt>
                <c:pt idx="15">
                  <c:v>361.702</c:v>
                </c:pt>
                <c:pt idx="16">
                  <c:v>368.80099999999999</c:v>
                </c:pt>
                <c:pt idx="17">
                  <c:v>371.17599999999999</c:v>
                </c:pt>
                <c:pt idx="18">
                  <c:v>375.92</c:v>
                </c:pt>
                <c:pt idx="19">
                  <c:v>380.27199999999999</c:v>
                </c:pt>
                <c:pt idx="20">
                  <c:v>391.98899999999998</c:v>
                </c:pt>
                <c:pt idx="21">
                  <c:v>399.69499999999999</c:v>
                </c:pt>
                <c:pt idx="22">
                  <c:v>402.16800000000001</c:v>
                </c:pt>
                <c:pt idx="23">
                  <c:v>403.35599999999999</c:v>
                </c:pt>
                <c:pt idx="24">
                  <c:v>408.82900000000001</c:v>
                </c:pt>
                <c:pt idx="25">
                  <c:v>415.30700000000002</c:v>
                </c:pt>
                <c:pt idx="26">
                  <c:v>421.178</c:v>
                </c:pt>
                <c:pt idx="27">
                  <c:v>428.18200000000002</c:v>
                </c:pt>
                <c:pt idx="28">
                  <c:v>433.42899999999997</c:v>
                </c:pt>
                <c:pt idx="29">
                  <c:v>434.88900000000001</c:v>
                </c:pt>
                <c:pt idx="30">
                  <c:v>436.94400000000002</c:v>
                </c:pt>
                <c:pt idx="31">
                  <c:v>443.75900000000001</c:v>
                </c:pt>
                <c:pt idx="32">
                  <c:v>450.73700000000002</c:v>
                </c:pt>
                <c:pt idx="33">
                  <c:v>456.97300000000001</c:v>
                </c:pt>
                <c:pt idx="34">
                  <c:v>459.113</c:v>
                </c:pt>
                <c:pt idx="35">
                  <c:v>462.11500000000001</c:v>
                </c:pt>
                <c:pt idx="36">
                  <c:v>466.56599999999997</c:v>
                </c:pt>
                <c:pt idx="37">
                  <c:v>471.43099999999998</c:v>
                </c:pt>
                <c:pt idx="38">
                  <c:v>476.75799999999998</c:v>
                </c:pt>
                <c:pt idx="39">
                  <c:v>482.43200000000002</c:v>
                </c:pt>
                <c:pt idx="40">
                  <c:v>486.97300000000001</c:v>
                </c:pt>
                <c:pt idx="41">
                  <c:v>489.32100000000003</c:v>
                </c:pt>
                <c:pt idx="42">
                  <c:v>492.23500000000001</c:v>
                </c:pt>
                <c:pt idx="43">
                  <c:v>497.726</c:v>
                </c:pt>
                <c:pt idx="44">
                  <c:v>503.41399999999999</c:v>
                </c:pt>
                <c:pt idx="45">
                  <c:v>508.036</c:v>
                </c:pt>
                <c:pt idx="46">
                  <c:v>511.76400000000001</c:v>
                </c:pt>
                <c:pt idx="47">
                  <c:v>515.40200000000004</c:v>
                </c:pt>
                <c:pt idx="48">
                  <c:v>518.93299999999999</c:v>
                </c:pt>
                <c:pt idx="49">
                  <c:v>522.88300000000004</c:v>
                </c:pt>
                <c:pt idx="50">
                  <c:v>527.45100000000002</c:v>
                </c:pt>
                <c:pt idx="51">
                  <c:v>532.46199999999999</c:v>
                </c:pt>
                <c:pt idx="52">
                  <c:v>537.50699999999995</c:v>
                </c:pt>
                <c:pt idx="53">
                  <c:v>540.72</c:v>
                </c:pt>
                <c:pt idx="54">
                  <c:v>543.44000000000005</c:v>
                </c:pt>
                <c:pt idx="55">
                  <c:v>547.55499999999995</c:v>
                </c:pt>
                <c:pt idx="56">
                  <c:v>552.42600000000004</c:v>
                </c:pt>
                <c:pt idx="57">
                  <c:v>557.27599999999995</c:v>
                </c:pt>
                <c:pt idx="58">
                  <c:v>561.28700000000003</c:v>
                </c:pt>
                <c:pt idx="59">
                  <c:v>565.245</c:v>
                </c:pt>
                <c:pt idx="60">
                  <c:v>568.91300000000001</c:v>
                </c:pt>
                <c:pt idx="61">
                  <c:v>572.33100000000002</c:v>
                </c:pt>
                <c:pt idx="62">
                  <c:v>576.14200000000005</c:v>
                </c:pt>
                <c:pt idx="63">
                  <c:v>580.56399999999996</c:v>
                </c:pt>
                <c:pt idx="64">
                  <c:v>585.50599999999997</c:v>
                </c:pt>
                <c:pt idx="65">
                  <c:v>589.90499999999997</c:v>
                </c:pt>
                <c:pt idx="66">
                  <c:v>593.12900000000002</c:v>
                </c:pt>
                <c:pt idx="67">
                  <c:v>596.36699999999996</c:v>
                </c:pt>
                <c:pt idx="68">
                  <c:v>600.21100000000001</c:v>
                </c:pt>
                <c:pt idx="69">
                  <c:v>604.99400000000003</c:v>
                </c:pt>
                <c:pt idx="70">
                  <c:v>609.23599999999999</c:v>
                </c:pt>
                <c:pt idx="71">
                  <c:v>613.327</c:v>
                </c:pt>
                <c:pt idx="72">
                  <c:v>617.30200000000002</c:v>
                </c:pt>
                <c:pt idx="73">
                  <c:v>621.14200000000005</c:v>
                </c:pt>
                <c:pt idx="74">
                  <c:v>624.73299999999995</c:v>
                </c:pt>
                <c:pt idx="75">
                  <c:v>628.32299999999998</c:v>
                </c:pt>
                <c:pt idx="76">
                  <c:v>632.54200000000003</c:v>
                </c:pt>
                <c:pt idx="77">
                  <c:v>637.15099999999995</c:v>
                </c:pt>
                <c:pt idx="78">
                  <c:v>641.36599999999999</c:v>
                </c:pt>
                <c:pt idx="79">
                  <c:v>645.20799999999997</c:v>
                </c:pt>
                <c:pt idx="80">
                  <c:v>648.34</c:v>
                </c:pt>
                <c:pt idx="81">
                  <c:v>652.01900000000001</c:v>
                </c:pt>
                <c:pt idx="82">
                  <c:v>656.32600000000002</c:v>
                </c:pt>
                <c:pt idx="83">
                  <c:v>660.66</c:v>
                </c:pt>
                <c:pt idx="84">
                  <c:v>664.72799999999995</c:v>
                </c:pt>
                <c:pt idx="85">
                  <c:v>668.67499999999995</c:v>
                </c:pt>
                <c:pt idx="86">
                  <c:v>672.57899999999995</c:v>
                </c:pt>
                <c:pt idx="87">
                  <c:v>676.34799999999996</c:v>
                </c:pt>
                <c:pt idx="88">
                  <c:v>680.08699999999999</c:v>
                </c:pt>
                <c:pt idx="89">
                  <c:v>684.03099999999995</c:v>
                </c:pt>
                <c:pt idx="90">
                  <c:v>688.28800000000001</c:v>
                </c:pt>
                <c:pt idx="91">
                  <c:v>692.62900000000002</c:v>
                </c:pt>
                <c:pt idx="92">
                  <c:v>696.84900000000005</c:v>
                </c:pt>
                <c:pt idx="93">
                  <c:v>700.53200000000004</c:v>
                </c:pt>
                <c:pt idx="94">
                  <c:v>703.96900000000005</c:v>
                </c:pt>
                <c:pt idx="95">
                  <c:v>707.91499999999996</c:v>
                </c:pt>
                <c:pt idx="96">
                  <c:v>712.04899999999998</c:v>
                </c:pt>
                <c:pt idx="97">
                  <c:v>716.32100000000003</c:v>
                </c:pt>
                <c:pt idx="98">
                  <c:v>720.399</c:v>
                </c:pt>
                <c:pt idx="99">
                  <c:v>724.29600000000005</c:v>
                </c:pt>
                <c:pt idx="100">
                  <c:v>728.19799999999998</c:v>
                </c:pt>
                <c:pt idx="101">
                  <c:v>731.95299999999997</c:v>
                </c:pt>
                <c:pt idx="102">
                  <c:v>735.89700000000005</c:v>
                </c:pt>
                <c:pt idx="103">
                  <c:v>739.851</c:v>
                </c:pt>
                <c:pt idx="104">
                  <c:v>743.94899999999996</c:v>
                </c:pt>
                <c:pt idx="105">
                  <c:v>748.11699999999996</c:v>
                </c:pt>
                <c:pt idx="106">
                  <c:v>752.14300000000003</c:v>
                </c:pt>
                <c:pt idx="107">
                  <c:v>756.03499999999997</c:v>
                </c:pt>
                <c:pt idx="108">
                  <c:v>759.78200000000004</c:v>
                </c:pt>
                <c:pt idx="109">
                  <c:v>763.41</c:v>
                </c:pt>
                <c:pt idx="110">
                  <c:v>767.38300000000004</c:v>
                </c:pt>
                <c:pt idx="111">
                  <c:v>771.16099999999994</c:v>
                </c:pt>
                <c:pt idx="112">
                  <c:v>775.13</c:v>
                </c:pt>
                <c:pt idx="113">
                  <c:v>779.01700000000005</c:v>
                </c:pt>
                <c:pt idx="114">
                  <c:v>782.86099999999999</c:v>
                </c:pt>
                <c:pt idx="115">
                  <c:v>786.61199999999997</c:v>
                </c:pt>
                <c:pt idx="116">
                  <c:v>790.25</c:v>
                </c:pt>
                <c:pt idx="117">
                  <c:v>793.87400000000002</c:v>
                </c:pt>
                <c:pt idx="118">
                  <c:v>797.43799999999999</c:v>
                </c:pt>
                <c:pt idx="119">
                  <c:v>800.95899999999995</c:v>
                </c:pt>
                <c:pt idx="120">
                  <c:v>804.43299999999999</c:v>
                </c:pt>
                <c:pt idx="121">
                  <c:v>807.84500000000003</c:v>
                </c:pt>
                <c:pt idx="122">
                  <c:v>811.22199999999998</c:v>
                </c:pt>
                <c:pt idx="123">
                  <c:v>814.45699999999999</c:v>
                </c:pt>
                <c:pt idx="124">
                  <c:v>817.66800000000001</c:v>
                </c:pt>
                <c:pt idx="125">
                  <c:v>820.92200000000003</c:v>
                </c:pt>
                <c:pt idx="126">
                  <c:v>824.02200000000005</c:v>
                </c:pt>
                <c:pt idx="127">
                  <c:v>827.14200000000005</c:v>
                </c:pt>
                <c:pt idx="128">
                  <c:v>830.149</c:v>
                </c:pt>
                <c:pt idx="129">
                  <c:v>833.13099999999997</c:v>
                </c:pt>
                <c:pt idx="130">
                  <c:v>835.91</c:v>
                </c:pt>
                <c:pt idx="131">
                  <c:v>838.60799999999995</c:v>
                </c:pt>
                <c:pt idx="132">
                  <c:v>841.36400000000003</c:v>
                </c:pt>
                <c:pt idx="133">
                  <c:v>843.95100000000002</c:v>
                </c:pt>
                <c:pt idx="134">
                  <c:v>841.75400000000002</c:v>
                </c:pt>
                <c:pt idx="135">
                  <c:v>826.69600000000003</c:v>
                </c:pt>
                <c:pt idx="136">
                  <c:v>815.57500000000005</c:v>
                </c:pt>
                <c:pt idx="137">
                  <c:v>816.41</c:v>
                </c:pt>
                <c:pt idx="138">
                  <c:v>801.721</c:v>
                </c:pt>
                <c:pt idx="139">
                  <c:v>795.94500000000005</c:v>
                </c:pt>
                <c:pt idx="140">
                  <c:v>801.22500000000002</c:v>
                </c:pt>
                <c:pt idx="141">
                  <c:v>794.60299999999995</c:v>
                </c:pt>
                <c:pt idx="142">
                  <c:v>788.65700000000004</c:v>
                </c:pt>
                <c:pt idx="143">
                  <c:v>794.57399999999996</c:v>
                </c:pt>
                <c:pt idx="144">
                  <c:v>785.928</c:v>
                </c:pt>
                <c:pt idx="145">
                  <c:v>782.44899999999996</c:v>
                </c:pt>
                <c:pt idx="146">
                  <c:v>767.96900000000005</c:v>
                </c:pt>
                <c:pt idx="147">
                  <c:v>763.07899999999995</c:v>
                </c:pt>
                <c:pt idx="148">
                  <c:v>756.09299999999996</c:v>
                </c:pt>
                <c:pt idx="149">
                  <c:v>751.548</c:v>
                </c:pt>
                <c:pt idx="150">
                  <c:v>748.24400000000003</c:v>
                </c:pt>
                <c:pt idx="151">
                  <c:v>745.625</c:v>
                </c:pt>
                <c:pt idx="152">
                  <c:v>745.19899999999996</c:v>
                </c:pt>
                <c:pt idx="153">
                  <c:v>746.74300000000005</c:v>
                </c:pt>
                <c:pt idx="154">
                  <c:v>743.36099999999999</c:v>
                </c:pt>
                <c:pt idx="155">
                  <c:v>745.47900000000004</c:v>
                </c:pt>
                <c:pt idx="156">
                  <c:v>745.84400000000005</c:v>
                </c:pt>
                <c:pt idx="157">
                  <c:v>745.01700000000005</c:v>
                </c:pt>
                <c:pt idx="158">
                  <c:v>744.78700000000003</c:v>
                </c:pt>
                <c:pt idx="159">
                  <c:v>745.27099999999996</c:v>
                </c:pt>
                <c:pt idx="160">
                  <c:v>752.48299999999995</c:v>
                </c:pt>
                <c:pt idx="161">
                  <c:v>753.27700000000004</c:v>
                </c:pt>
                <c:pt idx="162">
                  <c:v>761.57299999999998</c:v>
                </c:pt>
                <c:pt idx="163">
                  <c:v>770.36599999999999</c:v>
                </c:pt>
                <c:pt idx="164">
                  <c:v>778.27599999999995</c:v>
                </c:pt>
                <c:pt idx="165">
                  <c:v>781.19500000000005</c:v>
                </c:pt>
                <c:pt idx="166">
                  <c:v>779.50099999999998</c:v>
                </c:pt>
                <c:pt idx="167">
                  <c:v>784.38800000000003</c:v>
                </c:pt>
                <c:pt idx="168">
                  <c:v>791.14099999999996</c:v>
                </c:pt>
                <c:pt idx="169">
                  <c:v>798.93899999999996</c:v>
                </c:pt>
                <c:pt idx="170">
                  <c:v>803.78</c:v>
                </c:pt>
                <c:pt idx="171">
                  <c:v>810.45299999999997</c:v>
                </c:pt>
                <c:pt idx="172">
                  <c:v>814.96699999999998</c:v>
                </c:pt>
                <c:pt idx="173">
                  <c:v>823.65800000000002</c:v>
                </c:pt>
                <c:pt idx="174">
                  <c:v>827.66</c:v>
                </c:pt>
                <c:pt idx="175">
                  <c:v>830.88400000000001</c:v>
                </c:pt>
                <c:pt idx="176">
                  <c:v>834.84299999999996</c:v>
                </c:pt>
                <c:pt idx="177">
                  <c:v>839.59400000000005</c:v>
                </c:pt>
                <c:pt idx="178">
                  <c:v>843.62</c:v>
                </c:pt>
                <c:pt idx="179">
                  <c:v>846.07399999999996</c:v>
                </c:pt>
                <c:pt idx="180">
                  <c:v>851.03499999999997</c:v>
                </c:pt>
                <c:pt idx="181">
                  <c:v>855.72500000000002</c:v>
                </c:pt>
                <c:pt idx="182">
                  <c:v>860.97299999999996</c:v>
                </c:pt>
                <c:pt idx="183">
                  <c:v>864.31200000000001</c:v>
                </c:pt>
                <c:pt idx="184">
                  <c:v>867.19500000000005</c:v>
                </c:pt>
                <c:pt idx="185">
                  <c:v>871.149</c:v>
                </c:pt>
                <c:pt idx="186">
                  <c:v>875.25699999999995</c:v>
                </c:pt>
                <c:pt idx="187">
                  <c:v>877.13699999999994</c:v>
                </c:pt>
                <c:pt idx="188">
                  <c:v>881.22299999999996</c:v>
                </c:pt>
                <c:pt idx="189">
                  <c:v>884.95600000000002</c:v>
                </c:pt>
                <c:pt idx="190">
                  <c:v>888.41499999999996</c:v>
                </c:pt>
                <c:pt idx="191">
                  <c:v>892.66600000000005</c:v>
                </c:pt>
                <c:pt idx="192">
                  <c:v>896.67</c:v>
                </c:pt>
                <c:pt idx="193">
                  <c:v>899.51199999999994</c:v>
                </c:pt>
                <c:pt idx="194">
                  <c:v>905.29499999999996</c:v>
                </c:pt>
                <c:pt idx="195">
                  <c:v>908.36800000000005</c:v>
                </c:pt>
                <c:pt idx="196">
                  <c:v>913.23500000000001</c:v>
                </c:pt>
                <c:pt idx="197">
                  <c:v>915.85699999999997</c:v>
                </c:pt>
                <c:pt idx="198">
                  <c:v>920.87900000000002</c:v>
                </c:pt>
                <c:pt idx="199">
                  <c:v>925.19500000000005</c:v>
                </c:pt>
                <c:pt idx="200">
                  <c:v>929.87300000000005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DC9-43A1-8628-4B27CA5676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2054288"/>
        <c:axId val="582057488"/>
      </c:scatterChart>
      <c:valAx>
        <c:axId val="582054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>
                    <a:solidFill>
                      <a:schemeClr val="tx1"/>
                    </a:solidFill>
                  </a:rPr>
                  <a:t>Time(S)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057488"/>
        <c:crosses val="autoZero"/>
        <c:crossBetween val="midCat"/>
      </c:valAx>
      <c:valAx>
        <c:axId val="5820574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>
                    <a:solidFill>
                      <a:schemeClr val="tx1"/>
                    </a:solidFill>
                  </a:rPr>
                  <a:t>Energy Absorbed(mJ)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054288"/>
        <c:crosses val="autoZero"/>
        <c:crossBetween val="midCat"/>
      </c:valAx>
      <c:spPr>
        <a:noFill/>
        <a:ln>
          <a:solidFill>
            <a:schemeClr val="bg2">
              <a:lumMod val="65000"/>
            </a:schemeClr>
          </a:solidFill>
        </a:ln>
        <a:effectLst/>
      </c:spPr>
    </c:plotArea>
    <c:legend>
      <c:legendPos val="r"/>
      <c:layout>
        <c:manualLayout>
          <c:xMode val="edge"/>
          <c:yMode val="edge"/>
          <c:x val="0.66983423284502697"/>
          <c:y val="0.51534815331354833"/>
          <c:w val="0.22086463142231355"/>
          <c:h val="0.28548778007928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55422720617979"/>
          <c:y val="3.4645660699197542E-2"/>
          <c:w val="0.75837964487968856"/>
          <c:h val="0.79275074889931207"/>
        </c:manualLayout>
      </c:layout>
      <c:scatterChart>
        <c:scatterStyle val="lineMarker"/>
        <c:varyColors val="0"/>
        <c:ser>
          <c:idx val="0"/>
          <c:order val="0"/>
          <c:tx>
            <c:v>5 deg Normal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Sheet2!$P$479:$P$646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Sheet2!$Q$479:$Q$646</c:f>
              <c:numCache>
                <c:formatCode>General</c:formatCode>
                <c:ptCount val="168"/>
                <c:pt idx="0">
                  <c:v>0</c:v>
                </c:pt>
                <c:pt idx="1">
                  <c:v>1807.48</c:v>
                </c:pt>
                <c:pt idx="2">
                  <c:v>2666.82</c:v>
                </c:pt>
                <c:pt idx="3">
                  <c:v>3341.3</c:v>
                </c:pt>
                <c:pt idx="4">
                  <c:v>4370.37</c:v>
                </c:pt>
                <c:pt idx="5">
                  <c:v>3821.91</c:v>
                </c:pt>
                <c:pt idx="6">
                  <c:v>4325.9799999999996</c:v>
                </c:pt>
                <c:pt idx="7">
                  <c:v>3800.46</c:v>
                </c:pt>
                <c:pt idx="8">
                  <c:v>3898.59</c:v>
                </c:pt>
                <c:pt idx="9">
                  <c:v>3829.91</c:v>
                </c:pt>
                <c:pt idx="10">
                  <c:v>3620.87</c:v>
                </c:pt>
                <c:pt idx="11">
                  <c:v>3722.93</c:v>
                </c:pt>
                <c:pt idx="12">
                  <c:v>3521.5</c:v>
                </c:pt>
                <c:pt idx="13">
                  <c:v>3620.74</c:v>
                </c:pt>
                <c:pt idx="14">
                  <c:v>3439.74</c:v>
                </c:pt>
                <c:pt idx="15">
                  <c:v>3462.4</c:v>
                </c:pt>
                <c:pt idx="16">
                  <c:v>3407.52</c:v>
                </c:pt>
                <c:pt idx="17">
                  <c:v>3309.61</c:v>
                </c:pt>
                <c:pt idx="18">
                  <c:v>3383.58</c:v>
                </c:pt>
                <c:pt idx="19">
                  <c:v>3238.91</c:v>
                </c:pt>
                <c:pt idx="20">
                  <c:v>3301.88</c:v>
                </c:pt>
                <c:pt idx="21">
                  <c:v>3182.2</c:v>
                </c:pt>
                <c:pt idx="22">
                  <c:v>3219.58</c:v>
                </c:pt>
                <c:pt idx="23">
                  <c:v>3155.92</c:v>
                </c:pt>
                <c:pt idx="24">
                  <c:v>3104.59</c:v>
                </c:pt>
                <c:pt idx="25">
                  <c:v>3175.06</c:v>
                </c:pt>
                <c:pt idx="26">
                  <c:v>3036.64</c:v>
                </c:pt>
                <c:pt idx="27">
                  <c:v>3114.51</c:v>
                </c:pt>
                <c:pt idx="28">
                  <c:v>3019.68</c:v>
                </c:pt>
                <c:pt idx="29">
                  <c:v>3049.53</c:v>
                </c:pt>
                <c:pt idx="30">
                  <c:v>2997.23</c:v>
                </c:pt>
                <c:pt idx="31">
                  <c:v>2983.93</c:v>
                </c:pt>
                <c:pt idx="32">
                  <c:v>3007.84</c:v>
                </c:pt>
                <c:pt idx="33">
                  <c:v>2921.38</c:v>
                </c:pt>
                <c:pt idx="34">
                  <c:v>2986.87</c:v>
                </c:pt>
                <c:pt idx="35">
                  <c:v>2893.78</c:v>
                </c:pt>
                <c:pt idx="36">
                  <c:v>2940.46</c:v>
                </c:pt>
                <c:pt idx="37">
                  <c:v>2891.76</c:v>
                </c:pt>
                <c:pt idx="38">
                  <c:v>2892.09</c:v>
                </c:pt>
                <c:pt idx="39">
                  <c:v>2893.44</c:v>
                </c:pt>
                <c:pt idx="40">
                  <c:v>2849.84</c:v>
                </c:pt>
                <c:pt idx="41">
                  <c:v>2881.15</c:v>
                </c:pt>
                <c:pt idx="42">
                  <c:v>2810.43</c:v>
                </c:pt>
                <c:pt idx="43">
                  <c:v>2871.34</c:v>
                </c:pt>
                <c:pt idx="44">
                  <c:v>2803.52</c:v>
                </c:pt>
                <c:pt idx="45">
                  <c:v>2834.92</c:v>
                </c:pt>
                <c:pt idx="46">
                  <c:v>2804</c:v>
                </c:pt>
                <c:pt idx="47">
                  <c:v>2803.95</c:v>
                </c:pt>
                <c:pt idx="48">
                  <c:v>2795.62</c:v>
                </c:pt>
                <c:pt idx="49">
                  <c:v>2772.93</c:v>
                </c:pt>
                <c:pt idx="50">
                  <c:v>2806.82</c:v>
                </c:pt>
                <c:pt idx="51">
                  <c:v>2746.58</c:v>
                </c:pt>
                <c:pt idx="52">
                  <c:v>2791.88</c:v>
                </c:pt>
                <c:pt idx="53">
                  <c:v>2737.21</c:v>
                </c:pt>
                <c:pt idx="54">
                  <c:v>2775.88</c:v>
                </c:pt>
                <c:pt idx="55">
                  <c:v>2738.49</c:v>
                </c:pt>
                <c:pt idx="56">
                  <c:v>2756.52</c:v>
                </c:pt>
                <c:pt idx="57">
                  <c:v>2739.49</c:v>
                </c:pt>
                <c:pt idx="58">
                  <c:v>2733.87</c:v>
                </c:pt>
                <c:pt idx="59">
                  <c:v>2745.4</c:v>
                </c:pt>
                <c:pt idx="60">
                  <c:v>2712.7</c:v>
                </c:pt>
                <c:pt idx="61">
                  <c:v>2743.25</c:v>
                </c:pt>
                <c:pt idx="62">
                  <c:v>2702.26</c:v>
                </c:pt>
                <c:pt idx="63">
                  <c:v>2732.37</c:v>
                </c:pt>
                <c:pt idx="64">
                  <c:v>2703.27</c:v>
                </c:pt>
                <c:pt idx="65">
                  <c:v>2722.7</c:v>
                </c:pt>
                <c:pt idx="66">
                  <c:v>2702.52</c:v>
                </c:pt>
                <c:pt idx="67">
                  <c:v>2706.85</c:v>
                </c:pt>
                <c:pt idx="68">
                  <c:v>2710.6</c:v>
                </c:pt>
                <c:pt idx="69">
                  <c:v>2696.68</c:v>
                </c:pt>
                <c:pt idx="70">
                  <c:v>2707.75</c:v>
                </c:pt>
                <c:pt idx="71">
                  <c:v>2690.85</c:v>
                </c:pt>
                <c:pt idx="72">
                  <c:v>2703.13</c:v>
                </c:pt>
                <c:pt idx="73">
                  <c:v>2689.33</c:v>
                </c:pt>
                <c:pt idx="74">
                  <c:v>2702.6</c:v>
                </c:pt>
                <c:pt idx="75">
                  <c:v>2684.77</c:v>
                </c:pt>
                <c:pt idx="76">
                  <c:v>2698.54</c:v>
                </c:pt>
                <c:pt idx="77">
                  <c:v>2686.74</c:v>
                </c:pt>
                <c:pt idx="78">
                  <c:v>2698.01</c:v>
                </c:pt>
                <c:pt idx="79">
                  <c:v>2688.17</c:v>
                </c:pt>
                <c:pt idx="80">
                  <c:v>2694.86</c:v>
                </c:pt>
                <c:pt idx="81">
                  <c:v>2690.49</c:v>
                </c:pt>
                <c:pt idx="82">
                  <c:v>2687.96</c:v>
                </c:pt>
                <c:pt idx="83">
                  <c:v>2696.13</c:v>
                </c:pt>
                <c:pt idx="84">
                  <c:v>2686.28</c:v>
                </c:pt>
                <c:pt idx="85">
                  <c:v>2699.86</c:v>
                </c:pt>
                <c:pt idx="86">
                  <c:v>2686.22</c:v>
                </c:pt>
                <c:pt idx="87">
                  <c:v>2701.36</c:v>
                </c:pt>
                <c:pt idx="88">
                  <c:v>2686.87</c:v>
                </c:pt>
                <c:pt idx="89">
                  <c:v>2702.21</c:v>
                </c:pt>
                <c:pt idx="90">
                  <c:v>2693.89</c:v>
                </c:pt>
                <c:pt idx="91">
                  <c:v>2700.51</c:v>
                </c:pt>
                <c:pt idx="92">
                  <c:v>2699.3</c:v>
                </c:pt>
                <c:pt idx="93">
                  <c:v>2702.07</c:v>
                </c:pt>
                <c:pt idx="94">
                  <c:v>2703.11</c:v>
                </c:pt>
                <c:pt idx="95">
                  <c:v>2701.21</c:v>
                </c:pt>
                <c:pt idx="96">
                  <c:v>2708.58</c:v>
                </c:pt>
                <c:pt idx="97">
                  <c:v>2705.48</c:v>
                </c:pt>
                <c:pt idx="98">
                  <c:v>2714.57</c:v>
                </c:pt>
                <c:pt idx="99">
                  <c:v>2710.97</c:v>
                </c:pt>
                <c:pt idx="100">
                  <c:v>2718</c:v>
                </c:pt>
                <c:pt idx="101">
                  <c:v>2715.3</c:v>
                </c:pt>
                <c:pt idx="102">
                  <c:v>2721.25</c:v>
                </c:pt>
                <c:pt idx="103">
                  <c:v>2721.5</c:v>
                </c:pt>
                <c:pt idx="104">
                  <c:v>2724.98</c:v>
                </c:pt>
                <c:pt idx="105">
                  <c:v>2728.92</c:v>
                </c:pt>
                <c:pt idx="106">
                  <c:v>2731.91</c:v>
                </c:pt>
                <c:pt idx="107">
                  <c:v>2736.33</c:v>
                </c:pt>
                <c:pt idx="108">
                  <c:v>2735.81</c:v>
                </c:pt>
                <c:pt idx="109">
                  <c:v>2743.78</c:v>
                </c:pt>
                <c:pt idx="110">
                  <c:v>2739.13</c:v>
                </c:pt>
                <c:pt idx="111">
                  <c:v>2748.81</c:v>
                </c:pt>
                <c:pt idx="112">
                  <c:v>2751.37</c:v>
                </c:pt>
                <c:pt idx="113">
                  <c:v>2755.5</c:v>
                </c:pt>
                <c:pt idx="114">
                  <c:v>2758.91</c:v>
                </c:pt>
                <c:pt idx="115">
                  <c:v>2761.85</c:v>
                </c:pt>
                <c:pt idx="116">
                  <c:v>2766.17</c:v>
                </c:pt>
                <c:pt idx="117">
                  <c:v>2768.59</c:v>
                </c:pt>
                <c:pt idx="118">
                  <c:v>2777.18</c:v>
                </c:pt>
                <c:pt idx="119">
                  <c:v>2777.38</c:v>
                </c:pt>
                <c:pt idx="120">
                  <c:v>2784.93</c:v>
                </c:pt>
                <c:pt idx="121">
                  <c:v>2787.08</c:v>
                </c:pt>
                <c:pt idx="122">
                  <c:v>2791.88</c:v>
                </c:pt>
                <c:pt idx="123">
                  <c:v>2796.35</c:v>
                </c:pt>
                <c:pt idx="124">
                  <c:v>2800.89</c:v>
                </c:pt>
                <c:pt idx="125">
                  <c:v>2806.08</c:v>
                </c:pt>
                <c:pt idx="126">
                  <c:v>2810.7</c:v>
                </c:pt>
                <c:pt idx="127">
                  <c:v>2817.36</c:v>
                </c:pt>
                <c:pt idx="128">
                  <c:v>2820.98</c:v>
                </c:pt>
                <c:pt idx="129">
                  <c:v>2828.16</c:v>
                </c:pt>
                <c:pt idx="130">
                  <c:v>2830.28</c:v>
                </c:pt>
                <c:pt idx="131">
                  <c:v>2838.04</c:v>
                </c:pt>
                <c:pt idx="132">
                  <c:v>2843.12</c:v>
                </c:pt>
                <c:pt idx="133">
                  <c:v>2847.52</c:v>
                </c:pt>
                <c:pt idx="134">
                  <c:v>2853.94</c:v>
                </c:pt>
                <c:pt idx="135">
                  <c:v>2858.48</c:v>
                </c:pt>
                <c:pt idx="136">
                  <c:v>2866.33</c:v>
                </c:pt>
                <c:pt idx="137">
                  <c:v>2870.26</c:v>
                </c:pt>
                <c:pt idx="138">
                  <c:v>2877.83</c:v>
                </c:pt>
                <c:pt idx="139">
                  <c:v>2882.33</c:v>
                </c:pt>
                <c:pt idx="140">
                  <c:v>2889.9</c:v>
                </c:pt>
                <c:pt idx="141">
                  <c:v>2896.15</c:v>
                </c:pt>
                <c:pt idx="142">
                  <c:v>2900.69</c:v>
                </c:pt>
                <c:pt idx="143">
                  <c:v>2908.23</c:v>
                </c:pt>
                <c:pt idx="144">
                  <c:v>2914.66</c:v>
                </c:pt>
                <c:pt idx="145">
                  <c:v>2921.54</c:v>
                </c:pt>
                <c:pt idx="146">
                  <c:v>2927.58</c:v>
                </c:pt>
                <c:pt idx="147">
                  <c:v>2933.94</c:v>
                </c:pt>
                <c:pt idx="148">
                  <c:v>2940.99</c:v>
                </c:pt>
                <c:pt idx="149">
                  <c:v>2948.19</c:v>
                </c:pt>
                <c:pt idx="150">
                  <c:v>2954.13</c:v>
                </c:pt>
                <c:pt idx="151">
                  <c:v>2961.11</c:v>
                </c:pt>
                <c:pt idx="152">
                  <c:v>2966.03</c:v>
                </c:pt>
                <c:pt idx="153">
                  <c:v>2969.46</c:v>
                </c:pt>
                <c:pt idx="154">
                  <c:v>2975.61</c:v>
                </c:pt>
                <c:pt idx="155">
                  <c:v>2981.75</c:v>
                </c:pt>
                <c:pt idx="156">
                  <c:v>2987.27</c:v>
                </c:pt>
                <c:pt idx="157">
                  <c:v>2991.99</c:v>
                </c:pt>
                <c:pt idx="158">
                  <c:v>2995.65</c:v>
                </c:pt>
                <c:pt idx="159">
                  <c:v>2999.88</c:v>
                </c:pt>
                <c:pt idx="160">
                  <c:v>3003.45</c:v>
                </c:pt>
                <c:pt idx="161">
                  <c:v>3007.7</c:v>
                </c:pt>
                <c:pt idx="162">
                  <c:v>3012.75</c:v>
                </c:pt>
                <c:pt idx="163">
                  <c:v>3015.94</c:v>
                </c:pt>
                <c:pt idx="164">
                  <c:v>3017.81</c:v>
                </c:pt>
                <c:pt idx="165">
                  <c:v>3019.65</c:v>
                </c:pt>
                <c:pt idx="166">
                  <c:v>3022.58</c:v>
                </c:pt>
                <c:pt idx="167">
                  <c:v>3026.61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5E-47E4-BBFC-408594F2B3A3}"/>
            </c:ext>
          </c:extLst>
        </c:ser>
        <c:ser>
          <c:idx val="1"/>
          <c:order val="1"/>
          <c:tx>
            <c:v>10 deg Normal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Sheet2!$P$479:$P$646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Sheet2!$R$479:$R$646</c:f>
              <c:numCache>
                <c:formatCode>General</c:formatCode>
                <c:ptCount val="168"/>
                <c:pt idx="0">
                  <c:v>0</c:v>
                </c:pt>
                <c:pt idx="1">
                  <c:v>1550.52</c:v>
                </c:pt>
                <c:pt idx="2">
                  <c:v>2373.12</c:v>
                </c:pt>
                <c:pt idx="3">
                  <c:v>2570.4299999999998</c:v>
                </c:pt>
                <c:pt idx="4">
                  <c:v>3039.08</c:v>
                </c:pt>
                <c:pt idx="5">
                  <c:v>2654.24</c:v>
                </c:pt>
                <c:pt idx="6">
                  <c:v>3494.25</c:v>
                </c:pt>
                <c:pt idx="7">
                  <c:v>3110.14</c:v>
                </c:pt>
                <c:pt idx="8">
                  <c:v>3465.52</c:v>
                </c:pt>
                <c:pt idx="9">
                  <c:v>3196.81</c:v>
                </c:pt>
                <c:pt idx="10">
                  <c:v>3003.87</c:v>
                </c:pt>
                <c:pt idx="11">
                  <c:v>2925.53</c:v>
                </c:pt>
                <c:pt idx="12">
                  <c:v>2777.53</c:v>
                </c:pt>
                <c:pt idx="13">
                  <c:v>3174.6</c:v>
                </c:pt>
                <c:pt idx="14">
                  <c:v>3052.3</c:v>
                </c:pt>
                <c:pt idx="15">
                  <c:v>3039.37</c:v>
                </c:pt>
                <c:pt idx="16">
                  <c:v>2866.77</c:v>
                </c:pt>
                <c:pt idx="17">
                  <c:v>2729.87</c:v>
                </c:pt>
                <c:pt idx="18">
                  <c:v>2896.9</c:v>
                </c:pt>
                <c:pt idx="19">
                  <c:v>2874.76</c:v>
                </c:pt>
                <c:pt idx="20">
                  <c:v>2956.62</c:v>
                </c:pt>
                <c:pt idx="21">
                  <c:v>2823.51</c:v>
                </c:pt>
                <c:pt idx="22">
                  <c:v>2735.1</c:v>
                </c:pt>
                <c:pt idx="23">
                  <c:v>2739.17</c:v>
                </c:pt>
                <c:pt idx="24">
                  <c:v>2762</c:v>
                </c:pt>
                <c:pt idx="25">
                  <c:v>2834.37</c:v>
                </c:pt>
                <c:pt idx="26">
                  <c:v>2755.94</c:v>
                </c:pt>
                <c:pt idx="27">
                  <c:v>2732.07</c:v>
                </c:pt>
                <c:pt idx="28">
                  <c:v>2667.77</c:v>
                </c:pt>
                <c:pt idx="29">
                  <c:v>2678.06</c:v>
                </c:pt>
                <c:pt idx="30">
                  <c:v>2720.93</c:v>
                </c:pt>
                <c:pt idx="31">
                  <c:v>2703.08</c:v>
                </c:pt>
                <c:pt idx="32">
                  <c:v>2697.19</c:v>
                </c:pt>
                <c:pt idx="33">
                  <c:v>2621.47</c:v>
                </c:pt>
                <c:pt idx="34">
                  <c:v>2635.93</c:v>
                </c:pt>
                <c:pt idx="35">
                  <c:v>2634.73</c:v>
                </c:pt>
                <c:pt idx="36">
                  <c:v>2653.51</c:v>
                </c:pt>
                <c:pt idx="37">
                  <c:v>2643.09</c:v>
                </c:pt>
                <c:pt idx="38">
                  <c:v>2595.59</c:v>
                </c:pt>
                <c:pt idx="39">
                  <c:v>2608.5500000000002</c:v>
                </c:pt>
                <c:pt idx="40">
                  <c:v>2570.29</c:v>
                </c:pt>
                <c:pt idx="41">
                  <c:v>2612.8000000000002</c:v>
                </c:pt>
                <c:pt idx="42">
                  <c:v>2598.35</c:v>
                </c:pt>
                <c:pt idx="43">
                  <c:v>2579.3000000000002</c:v>
                </c:pt>
                <c:pt idx="44">
                  <c:v>2568.2600000000002</c:v>
                </c:pt>
                <c:pt idx="45">
                  <c:v>2543.91</c:v>
                </c:pt>
                <c:pt idx="46">
                  <c:v>2566.63</c:v>
                </c:pt>
                <c:pt idx="47">
                  <c:v>2554.34</c:v>
                </c:pt>
                <c:pt idx="48">
                  <c:v>2567.5500000000002</c:v>
                </c:pt>
                <c:pt idx="49">
                  <c:v>2534.36</c:v>
                </c:pt>
                <c:pt idx="50">
                  <c:v>2531.4699999999998</c:v>
                </c:pt>
                <c:pt idx="51">
                  <c:v>2534.3000000000002</c:v>
                </c:pt>
                <c:pt idx="52">
                  <c:v>2526.7399999999998</c:v>
                </c:pt>
                <c:pt idx="53">
                  <c:v>2539.3000000000002</c:v>
                </c:pt>
                <c:pt idx="54">
                  <c:v>2521.16</c:v>
                </c:pt>
                <c:pt idx="55">
                  <c:v>2516.9</c:v>
                </c:pt>
                <c:pt idx="56">
                  <c:v>2507.96</c:v>
                </c:pt>
                <c:pt idx="57">
                  <c:v>2511.9899999999998</c:v>
                </c:pt>
                <c:pt idx="58">
                  <c:v>2513.65</c:v>
                </c:pt>
                <c:pt idx="59">
                  <c:v>2508.48</c:v>
                </c:pt>
                <c:pt idx="60">
                  <c:v>2507.89</c:v>
                </c:pt>
                <c:pt idx="61">
                  <c:v>2493.9299999999998</c:v>
                </c:pt>
                <c:pt idx="62">
                  <c:v>2495.2800000000002</c:v>
                </c:pt>
                <c:pt idx="63">
                  <c:v>2499.56</c:v>
                </c:pt>
                <c:pt idx="64">
                  <c:v>2495.5500000000002</c:v>
                </c:pt>
                <c:pt idx="65">
                  <c:v>2495.6</c:v>
                </c:pt>
                <c:pt idx="66">
                  <c:v>2487.44</c:v>
                </c:pt>
                <c:pt idx="67">
                  <c:v>2488.64</c:v>
                </c:pt>
                <c:pt idx="68">
                  <c:v>2483.25</c:v>
                </c:pt>
                <c:pt idx="69">
                  <c:v>2489.71</c:v>
                </c:pt>
                <c:pt idx="70">
                  <c:v>2487.63</c:v>
                </c:pt>
                <c:pt idx="71">
                  <c:v>2483.36</c:v>
                </c:pt>
                <c:pt idx="72">
                  <c:v>2484.5700000000002</c:v>
                </c:pt>
                <c:pt idx="73">
                  <c:v>2481.7199999999998</c:v>
                </c:pt>
                <c:pt idx="74">
                  <c:v>2483.61</c:v>
                </c:pt>
                <c:pt idx="75">
                  <c:v>2483.2600000000002</c:v>
                </c:pt>
                <c:pt idx="76">
                  <c:v>2482.3200000000002</c:v>
                </c:pt>
                <c:pt idx="77">
                  <c:v>2481.2199999999998</c:v>
                </c:pt>
                <c:pt idx="78">
                  <c:v>2479.5500000000002</c:v>
                </c:pt>
                <c:pt idx="79">
                  <c:v>2481</c:v>
                </c:pt>
                <c:pt idx="80">
                  <c:v>2481.36</c:v>
                </c:pt>
                <c:pt idx="81">
                  <c:v>2482.33</c:v>
                </c:pt>
                <c:pt idx="82">
                  <c:v>2483.4499999999998</c:v>
                </c:pt>
                <c:pt idx="83">
                  <c:v>2481.16</c:v>
                </c:pt>
                <c:pt idx="84">
                  <c:v>2485.17</c:v>
                </c:pt>
                <c:pt idx="85">
                  <c:v>2484.1</c:v>
                </c:pt>
                <c:pt idx="86">
                  <c:v>2486.54</c:v>
                </c:pt>
                <c:pt idx="87">
                  <c:v>2485.23</c:v>
                </c:pt>
                <c:pt idx="88">
                  <c:v>2486.87</c:v>
                </c:pt>
                <c:pt idx="89">
                  <c:v>2488.2199999999998</c:v>
                </c:pt>
                <c:pt idx="90">
                  <c:v>2487.7800000000002</c:v>
                </c:pt>
                <c:pt idx="91">
                  <c:v>2492.94</c:v>
                </c:pt>
                <c:pt idx="92">
                  <c:v>2492.08</c:v>
                </c:pt>
                <c:pt idx="93">
                  <c:v>2494.1999999999998</c:v>
                </c:pt>
                <c:pt idx="94">
                  <c:v>2494.17</c:v>
                </c:pt>
                <c:pt idx="95">
                  <c:v>2497.63</c:v>
                </c:pt>
                <c:pt idx="96">
                  <c:v>2498.09</c:v>
                </c:pt>
                <c:pt idx="97">
                  <c:v>2500.91</c:v>
                </c:pt>
                <c:pt idx="98">
                  <c:v>2502.61</c:v>
                </c:pt>
                <c:pt idx="99">
                  <c:v>2505.16</c:v>
                </c:pt>
                <c:pt idx="100">
                  <c:v>2506.34</c:v>
                </c:pt>
                <c:pt idx="101">
                  <c:v>2508.71</c:v>
                </c:pt>
                <c:pt idx="102">
                  <c:v>2511.89</c:v>
                </c:pt>
                <c:pt idx="103">
                  <c:v>2513.04</c:v>
                </c:pt>
                <c:pt idx="104">
                  <c:v>2516.56</c:v>
                </c:pt>
                <c:pt idx="105">
                  <c:v>2518.79</c:v>
                </c:pt>
                <c:pt idx="106">
                  <c:v>2522.4899999999998</c:v>
                </c:pt>
                <c:pt idx="107">
                  <c:v>2523.9499999999998</c:v>
                </c:pt>
                <c:pt idx="108">
                  <c:v>2527.9499999999998</c:v>
                </c:pt>
                <c:pt idx="109">
                  <c:v>2530.1999999999998</c:v>
                </c:pt>
                <c:pt idx="110">
                  <c:v>2533.71</c:v>
                </c:pt>
                <c:pt idx="111">
                  <c:v>2536.77</c:v>
                </c:pt>
                <c:pt idx="112">
                  <c:v>2539.02</c:v>
                </c:pt>
                <c:pt idx="113">
                  <c:v>2542.2199999999998</c:v>
                </c:pt>
                <c:pt idx="114">
                  <c:v>2546.0500000000002</c:v>
                </c:pt>
                <c:pt idx="115">
                  <c:v>2550.52</c:v>
                </c:pt>
                <c:pt idx="116">
                  <c:v>2553.98</c:v>
                </c:pt>
                <c:pt idx="117">
                  <c:v>2555.94</c:v>
                </c:pt>
                <c:pt idx="118">
                  <c:v>2560.21</c:v>
                </c:pt>
                <c:pt idx="119">
                  <c:v>2563.81</c:v>
                </c:pt>
                <c:pt idx="120">
                  <c:v>2568.62</c:v>
                </c:pt>
                <c:pt idx="121">
                  <c:v>2572.87</c:v>
                </c:pt>
                <c:pt idx="122">
                  <c:v>2576.6999999999998</c:v>
                </c:pt>
                <c:pt idx="123">
                  <c:v>2579.6</c:v>
                </c:pt>
                <c:pt idx="124">
                  <c:v>2583.1799999999998</c:v>
                </c:pt>
                <c:pt idx="125">
                  <c:v>2588.2399999999998</c:v>
                </c:pt>
                <c:pt idx="126">
                  <c:v>2592.87</c:v>
                </c:pt>
                <c:pt idx="127">
                  <c:v>2597.81</c:v>
                </c:pt>
                <c:pt idx="128">
                  <c:v>2601.67</c:v>
                </c:pt>
                <c:pt idx="129">
                  <c:v>2606.13</c:v>
                </c:pt>
                <c:pt idx="130">
                  <c:v>2611.0700000000002</c:v>
                </c:pt>
                <c:pt idx="131">
                  <c:v>2615.69</c:v>
                </c:pt>
                <c:pt idx="132">
                  <c:v>2620.16</c:v>
                </c:pt>
                <c:pt idx="133">
                  <c:v>2625.38</c:v>
                </c:pt>
                <c:pt idx="134">
                  <c:v>2629.22</c:v>
                </c:pt>
                <c:pt idx="135">
                  <c:v>2635.62</c:v>
                </c:pt>
                <c:pt idx="136">
                  <c:v>2639.77</c:v>
                </c:pt>
                <c:pt idx="137">
                  <c:v>2644.4</c:v>
                </c:pt>
                <c:pt idx="138">
                  <c:v>2650.07</c:v>
                </c:pt>
                <c:pt idx="139">
                  <c:v>2654.68</c:v>
                </c:pt>
                <c:pt idx="140">
                  <c:v>2660.49</c:v>
                </c:pt>
                <c:pt idx="141">
                  <c:v>2665.03</c:v>
                </c:pt>
                <c:pt idx="142">
                  <c:v>2671.14</c:v>
                </c:pt>
                <c:pt idx="143">
                  <c:v>2675.49</c:v>
                </c:pt>
                <c:pt idx="144">
                  <c:v>2679.67</c:v>
                </c:pt>
                <c:pt idx="145">
                  <c:v>2684.99</c:v>
                </c:pt>
                <c:pt idx="146">
                  <c:v>2690.15</c:v>
                </c:pt>
                <c:pt idx="147">
                  <c:v>2694.96</c:v>
                </c:pt>
                <c:pt idx="148">
                  <c:v>2696.79</c:v>
                </c:pt>
                <c:pt idx="149">
                  <c:v>2700.64</c:v>
                </c:pt>
                <c:pt idx="150">
                  <c:v>2706.56</c:v>
                </c:pt>
                <c:pt idx="151">
                  <c:v>2707.79</c:v>
                </c:pt>
                <c:pt idx="152">
                  <c:v>2710.53</c:v>
                </c:pt>
                <c:pt idx="153">
                  <c:v>2712.51</c:v>
                </c:pt>
                <c:pt idx="154">
                  <c:v>2716.94</c:v>
                </c:pt>
                <c:pt idx="155">
                  <c:v>2719.04</c:v>
                </c:pt>
                <c:pt idx="156">
                  <c:v>2720.57</c:v>
                </c:pt>
                <c:pt idx="157">
                  <c:v>2722.83</c:v>
                </c:pt>
                <c:pt idx="158">
                  <c:v>2721.99</c:v>
                </c:pt>
                <c:pt idx="159">
                  <c:v>2724.42</c:v>
                </c:pt>
                <c:pt idx="160">
                  <c:v>2725.43</c:v>
                </c:pt>
                <c:pt idx="161">
                  <c:v>2727.33</c:v>
                </c:pt>
                <c:pt idx="162">
                  <c:v>2726.52</c:v>
                </c:pt>
                <c:pt idx="163">
                  <c:v>2726.83</c:v>
                </c:pt>
                <c:pt idx="164">
                  <c:v>2730.03</c:v>
                </c:pt>
                <c:pt idx="165">
                  <c:v>2729.79</c:v>
                </c:pt>
                <c:pt idx="166">
                  <c:v>2729.65</c:v>
                </c:pt>
                <c:pt idx="167">
                  <c:v>2728.92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5E-47E4-BBFC-408594F2B3A3}"/>
            </c:ext>
          </c:extLst>
        </c:ser>
        <c:ser>
          <c:idx val="2"/>
          <c:order val="2"/>
          <c:tx>
            <c:v>15 deg Normal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Sheet2!$P$479:$P$646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Sheet2!$S$479:$S$646</c:f>
              <c:numCache>
                <c:formatCode>General</c:formatCode>
                <c:ptCount val="168"/>
                <c:pt idx="0">
                  <c:v>0</c:v>
                </c:pt>
                <c:pt idx="1">
                  <c:v>1243.5</c:v>
                </c:pt>
                <c:pt idx="2">
                  <c:v>2051.66</c:v>
                </c:pt>
                <c:pt idx="3">
                  <c:v>1662.2</c:v>
                </c:pt>
                <c:pt idx="4">
                  <c:v>2145.4499999999998</c:v>
                </c:pt>
                <c:pt idx="5">
                  <c:v>2152.4299999999998</c:v>
                </c:pt>
                <c:pt idx="6">
                  <c:v>3132.4</c:v>
                </c:pt>
                <c:pt idx="7">
                  <c:v>2739.65</c:v>
                </c:pt>
                <c:pt idx="8">
                  <c:v>2814.98</c:v>
                </c:pt>
                <c:pt idx="9">
                  <c:v>2351.7199999999998</c:v>
                </c:pt>
                <c:pt idx="10">
                  <c:v>2434.5500000000002</c:v>
                </c:pt>
                <c:pt idx="11">
                  <c:v>2631.15</c:v>
                </c:pt>
                <c:pt idx="12">
                  <c:v>2655.17</c:v>
                </c:pt>
                <c:pt idx="13">
                  <c:v>2847.78</c:v>
                </c:pt>
                <c:pt idx="14">
                  <c:v>2370.65</c:v>
                </c:pt>
                <c:pt idx="15">
                  <c:v>2468.7199999999998</c:v>
                </c:pt>
                <c:pt idx="16">
                  <c:v>2439.17</c:v>
                </c:pt>
                <c:pt idx="17">
                  <c:v>2574.5100000000002</c:v>
                </c:pt>
                <c:pt idx="18">
                  <c:v>2753.97</c:v>
                </c:pt>
                <c:pt idx="19">
                  <c:v>2409.64</c:v>
                </c:pt>
                <c:pt idx="20">
                  <c:v>2427.39</c:v>
                </c:pt>
                <c:pt idx="21">
                  <c:v>2432.9899999999998</c:v>
                </c:pt>
                <c:pt idx="22">
                  <c:v>2480.63</c:v>
                </c:pt>
                <c:pt idx="23">
                  <c:v>2602.0700000000002</c:v>
                </c:pt>
                <c:pt idx="24">
                  <c:v>2446.09</c:v>
                </c:pt>
                <c:pt idx="25">
                  <c:v>2379.71</c:v>
                </c:pt>
                <c:pt idx="26">
                  <c:v>2404.9899999999998</c:v>
                </c:pt>
                <c:pt idx="27">
                  <c:v>2459.1999999999998</c:v>
                </c:pt>
                <c:pt idx="28">
                  <c:v>2472.61</c:v>
                </c:pt>
                <c:pt idx="29">
                  <c:v>2441.5300000000002</c:v>
                </c:pt>
                <c:pt idx="30">
                  <c:v>2385.84</c:v>
                </c:pt>
                <c:pt idx="31">
                  <c:v>2358.5500000000002</c:v>
                </c:pt>
                <c:pt idx="32">
                  <c:v>2427.11</c:v>
                </c:pt>
                <c:pt idx="33">
                  <c:v>2412.06</c:v>
                </c:pt>
                <c:pt idx="34">
                  <c:v>2392.7399999999998</c:v>
                </c:pt>
                <c:pt idx="35">
                  <c:v>2369.83</c:v>
                </c:pt>
                <c:pt idx="36">
                  <c:v>2349.9</c:v>
                </c:pt>
                <c:pt idx="37">
                  <c:v>2370.27</c:v>
                </c:pt>
                <c:pt idx="38">
                  <c:v>2384.38</c:v>
                </c:pt>
                <c:pt idx="39">
                  <c:v>2372.7600000000002</c:v>
                </c:pt>
                <c:pt idx="40">
                  <c:v>2340.9699999999998</c:v>
                </c:pt>
                <c:pt idx="41">
                  <c:v>2346.33</c:v>
                </c:pt>
                <c:pt idx="42">
                  <c:v>2338.6999999999998</c:v>
                </c:pt>
                <c:pt idx="43">
                  <c:v>2339.41</c:v>
                </c:pt>
                <c:pt idx="44">
                  <c:v>2361.0100000000002</c:v>
                </c:pt>
                <c:pt idx="45">
                  <c:v>2333.62</c:v>
                </c:pt>
                <c:pt idx="46">
                  <c:v>2313.4299999999998</c:v>
                </c:pt>
                <c:pt idx="47">
                  <c:v>2325.94</c:v>
                </c:pt>
                <c:pt idx="48">
                  <c:v>2326.23</c:v>
                </c:pt>
                <c:pt idx="49">
                  <c:v>2325.39</c:v>
                </c:pt>
                <c:pt idx="50">
                  <c:v>2320.79</c:v>
                </c:pt>
                <c:pt idx="51">
                  <c:v>2312.0300000000002</c:v>
                </c:pt>
                <c:pt idx="52">
                  <c:v>2302.12</c:v>
                </c:pt>
                <c:pt idx="53">
                  <c:v>2305.1999999999998</c:v>
                </c:pt>
                <c:pt idx="54">
                  <c:v>2314.4699999999998</c:v>
                </c:pt>
                <c:pt idx="55">
                  <c:v>2302.88</c:v>
                </c:pt>
                <c:pt idx="56">
                  <c:v>2302.8000000000002</c:v>
                </c:pt>
                <c:pt idx="57">
                  <c:v>2299.69</c:v>
                </c:pt>
                <c:pt idx="58">
                  <c:v>2290.1999999999998</c:v>
                </c:pt>
                <c:pt idx="59">
                  <c:v>2300.66</c:v>
                </c:pt>
                <c:pt idx="60">
                  <c:v>2298.2199999999998</c:v>
                </c:pt>
                <c:pt idx="61">
                  <c:v>2293.11</c:v>
                </c:pt>
                <c:pt idx="62">
                  <c:v>2287.8000000000002</c:v>
                </c:pt>
                <c:pt idx="63">
                  <c:v>2290.9699999999998</c:v>
                </c:pt>
                <c:pt idx="64">
                  <c:v>2290.15</c:v>
                </c:pt>
                <c:pt idx="65">
                  <c:v>2286.98</c:v>
                </c:pt>
                <c:pt idx="66">
                  <c:v>2292.36</c:v>
                </c:pt>
                <c:pt idx="67">
                  <c:v>2285.87</c:v>
                </c:pt>
                <c:pt idx="68">
                  <c:v>2281.59</c:v>
                </c:pt>
                <c:pt idx="69">
                  <c:v>2287.7399999999998</c:v>
                </c:pt>
                <c:pt idx="70">
                  <c:v>2287.1999999999998</c:v>
                </c:pt>
                <c:pt idx="71">
                  <c:v>2283.87</c:v>
                </c:pt>
                <c:pt idx="72">
                  <c:v>2285.7399999999998</c:v>
                </c:pt>
                <c:pt idx="73">
                  <c:v>2284.34</c:v>
                </c:pt>
                <c:pt idx="74">
                  <c:v>2283.0100000000002</c:v>
                </c:pt>
                <c:pt idx="75">
                  <c:v>2281.91</c:v>
                </c:pt>
                <c:pt idx="76">
                  <c:v>2287.36</c:v>
                </c:pt>
                <c:pt idx="77">
                  <c:v>2285.4499999999998</c:v>
                </c:pt>
                <c:pt idx="78">
                  <c:v>2282.85</c:v>
                </c:pt>
                <c:pt idx="79">
                  <c:v>2287.3200000000002</c:v>
                </c:pt>
                <c:pt idx="80">
                  <c:v>2286.6</c:v>
                </c:pt>
                <c:pt idx="81">
                  <c:v>2285.84</c:v>
                </c:pt>
                <c:pt idx="82">
                  <c:v>2288.16</c:v>
                </c:pt>
                <c:pt idx="83">
                  <c:v>2286.56</c:v>
                </c:pt>
                <c:pt idx="84">
                  <c:v>2288.21</c:v>
                </c:pt>
                <c:pt idx="85">
                  <c:v>2289.02</c:v>
                </c:pt>
                <c:pt idx="86">
                  <c:v>2289.2399999999998</c:v>
                </c:pt>
                <c:pt idx="87">
                  <c:v>2291.37</c:v>
                </c:pt>
                <c:pt idx="88">
                  <c:v>2291.37</c:v>
                </c:pt>
                <c:pt idx="89">
                  <c:v>2295.2199999999998</c:v>
                </c:pt>
                <c:pt idx="90">
                  <c:v>2295.3200000000002</c:v>
                </c:pt>
                <c:pt idx="91">
                  <c:v>2294.66</c:v>
                </c:pt>
                <c:pt idx="92">
                  <c:v>2299.1999999999998</c:v>
                </c:pt>
                <c:pt idx="93">
                  <c:v>2299.81</c:v>
                </c:pt>
                <c:pt idx="94">
                  <c:v>2301.27</c:v>
                </c:pt>
                <c:pt idx="95">
                  <c:v>2303.92</c:v>
                </c:pt>
                <c:pt idx="96">
                  <c:v>2305.2199999999998</c:v>
                </c:pt>
                <c:pt idx="97">
                  <c:v>2307.86</c:v>
                </c:pt>
                <c:pt idx="98">
                  <c:v>2306.98</c:v>
                </c:pt>
                <c:pt idx="99">
                  <c:v>2311.0300000000002</c:v>
                </c:pt>
                <c:pt idx="100">
                  <c:v>2312.42</c:v>
                </c:pt>
                <c:pt idx="101">
                  <c:v>2312.7199999999998</c:v>
                </c:pt>
                <c:pt idx="102">
                  <c:v>2317.11</c:v>
                </c:pt>
                <c:pt idx="103">
                  <c:v>2319.81</c:v>
                </c:pt>
                <c:pt idx="104">
                  <c:v>2321.7399999999998</c:v>
                </c:pt>
                <c:pt idx="105">
                  <c:v>2324.0500000000002</c:v>
                </c:pt>
                <c:pt idx="106">
                  <c:v>2325.17</c:v>
                </c:pt>
                <c:pt idx="107">
                  <c:v>2329.69</c:v>
                </c:pt>
                <c:pt idx="108">
                  <c:v>2330.2800000000002</c:v>
                </c:pt>
                <c:pt idx="109">
                  <c:v>2335.0100000000002</c:v>
                </c:pt>
                <c:pt idx="110">
                  <c:v>2338.19</c:v>
                </c:pt>
                <c:pt idx="111">
                  <c:v>2339.0500000000002</c:v>
                </c:pt>
                <c:pt idx="112">
                  <c:v>2342.42</c:v>
                </c:pt>
                <c:pt idx="113">
                  <c:v>2344.9899999999998</c:v>
                </c:pt>
                <c:pt idx="114">
                  <c:v>2348.2399999999998</c:v>
                </c:pt>
                <c:pt idx="115">
                  <c:v>2352.14</c:v>
                </c:pt>
                <c:pt idx="116">
                  <c:v>2355.25</c:v>
                </c:pt>
                <c:pt idx="117">
                  <c:v>2359.1799999999998</c:v>
                </c:pt>
                <c:pt idx="118">
                  <c:v>2361.2199999999998</c:v>
                </c:pt>
                <c:pt idx="119">
                  <c:v>2364.29</c:v>
                </c:pt>
                <c:pt idx="120">
                  <c:v>2367.37</c:v>
                </c:pt>
                <c:pt idx="121">
                  <c:v>2372.15</c:v>
                </c:pt>
                <c:pt idx="122">
                  <c:v>2375.35</c:v>
                </c:pt>
                <c:pt idx="123">
                  <c:v>2376.5500000000002</c:v>
                </c:pt>
                <c:pt idx="124">
                  <c:v>2381.84</c:v>
                </c:pt>
                <c:pt idx="125">
                  <c:v>2384.79</c:v>
                </c:pt>
                <c:pt idx="126">
                  <c:v>2389.7600000000002</c:v>
                </c:pt>
                <c:pt idx="127">
                  <c:v>2392.9299999999998</c:v>
                </c:pt>
                <c:pt idx="128">
                  <c:v>2396.0100000000002</c:v>
                </c:pt>
                <c:pt idx="129">
                  <c:v>2401.0500000000002</c:v>
                </c:pt>
                <c:pt idx="130">
                  <c:v>2403.98</c:v>
                </c:pt>
                <c:pt idx="131">
                  <c:v>2408.2399999999998</c:v>
                </c:pt>
                <c:pt idx="132">
                  <c:v>2411.6999999999998</c:v>
                </c:pt>
                <c:pt idx="133">
                  <c:v>2417.9899999999998</c:v>
                </c:pt>
                <c:pt idx="134">
                  <c:v>2419.38</c:v>
                </c:pt>
                <c:pt idx="135">
                  <c:v>2423.88</c:v>
                </c:pt>
                <c:pt idx="136">
                  <c:v>2429.2199999999998</c:v>
                </c:pt>
                <c:pt idx="137">
                  <c:v>2432.29</c:v>
                </c:pt>
                <c:pt idx="138">
                  <c:v>2432.6799999999998</c:v>
                </c:pt>
                <c:pt idx="139">
                  <c:v>2433.8000000000002</c:v>
                </c:pt>
                <c:pt idx="140">
                  <c:v>2440.2399999999998</c:v>
                </c:pt>
                <c:pt idx="141">
                  <c:v>2444.06</c:v>
                </c:pt>
                <c:pt idx="142">
                  <c:v>2446.11</c:v>
                </c:pt>
                <c:pt idx="143">
                  <c:v>2448</c:v>
                </c:pt>
                <c:pt idx="144">
                  <c:v>2446.2800000000002</c:v>
                </c:pt>
                <c:pt idx="145">
                  <c:v>2448.89</c:v>
                </c:pt>
                <c:pt idx="146">
                  <c:v>2452.3200000000002</c:v>
                </c:pt>
                <c:pt idx="147">
                  <c:v>2455.2199999999998</c:v>
                </c:pt>
                <c:pt idx="148">
                  <c:v>2454.16</c:v>
                </c:pt>
                <c:pt idx="149">
                  <c:v>2456.1999999999998</c:v>
                </c:pt>
                <c:pt idx="150">
                  <c:v>2456.87</c:v>
                </c:pt>
                <c:pt idx="151">
                  <c:v>2458.06</c:v>
                </c:pt>
                <c:pt idx="152">
                  <c:v>2458.66</c:v>
                </c:pt>
                <c:pt idx="153">
                  <c:v>2458.48</c:v>
                </c:pt>
                <c:pt idx="154">
                  <c:v>2457.59</c:v>
                </c:pt>
                <c:pt idx="155">
                  <c:v>2457.75</c:v>
                </c:pt>
                <c:pt idx="156">
                  <c:v>2455.75</c:v>
                </c:pt>
                <c:pt idx="157">
                  <c:v>2456.2800000000002</c:v>
                </c:pt>
                <c:pt idx="158">
                  <c:v>2453.8000000000002</c:v>
                </c:pt>
                <c:pt idx="159">
                  <c:v>2453.66</c:v>
                </c:pt>
                <c:pt idx="160">
                  <c:v>2452.9699999999998</c:v>
                </c:pt>
                <c:pt idx="161">
                  <c:v>2451.2600000000002</c:v>
                </c:pt>
                <c:pt idx="162">
                  <c:v>2450.2600000000002</c:v>
                </c:pt>
                <c:pt idx="163">
                  <c:v>2449.0300000000002</c:v>
                </c:pt>
                <c:pt idx="164">
                  <c:v>2448.56</c:v>
                </c:pt>
                <c:pt idx="165">
                  <c:v>2447.94</c:v>
                </c:pt>
                <c:pt idx="166">
                  <c:v>2446.38</c:v>
                </c:pt>
                <c:pt idx="167">
                  <c:v>2444.87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5E-47E4-BBFC-408594F2B3A3}"/>
            </c:ext>
          </c:extLst>
        </c:ser>
        <c:ser>
          <c:idx val="3"/>
          <c:order val="3"/>
          <c:tx>
            <c:v>20 deg Normal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Sheet2!$P$479:$P$646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Sheet2!$T$479:$T$646</c:f>
              <c:numCache>
                <c:formatCode>General</c:formatCode>
                <c:ptCount val="168"/>
                <c:pt idx="0">
                  <c:v>0</c:v>
                </c:pt>
                <c:pt idx="1">
                  <c:v>891.21299999999997</c:v>
                </c:pt>
                <c:pt idx="2">
                  <c:v>1753.54</c:v>
                </c:pt>
                <c:pt idx="3">
                  <c:v>944.43700000000001</c:v>
                </c:pt>
                <c:pt idx="4">
                  <c:v>1704.66</c:v>
                </c:pt>
                <c:pt idx="5">
                  <c:v>1913.23</c:v>
                </c:pt>
                <c:pt idx="6">
                  <c:v>2816.38</c:v>
                </c:pt>
                <c:pt idx="7">
                  <c:v>2130</c:v>
                </c:pt>
                <c:pt idx="8">
                  <c:v>2188</c:v>
                </c:pt>
                <c:pt idx="9">
                  <c:v>2052.48</c:v>
                </c:pt>
                <c:pt idx="10">
                  <c:v>2197.6999999999998</c:v>
                </c:pt>
                <c:pt idx="11">
                  <c:v>2472.2399999999998</c:v>
                </c:pt>
                <c:pt idx="12">
                  <c:v>2314.9</c:v>
                </c:pt>
                <c:pt idx="13">
                  <c:v>2262.7399999999998</c:v>
                </c:pt>
                <c:pt idx="14">
                  <c:v>1991.52</c:v>
                </c:pt>
                <c:pt idx="15">
                  <c:v>2254.25</c:v>
                </c:pt>
                <c:pt idx="16">
                  <c:v>2354.81</c:v>
                </c:pt>
                <c:pt idx="17">
                  <c:v>2273.4299999999998</c:v>
                </c:pt>
                <c:pt idx="18">
                  <c:v>2257.83</c:v>
                </c:pt>
                <c:pt idx="19">
                  <c:v>2036.07</c:v>
                </c:pt>
                <c:pt idx="20">
                  <c:v>2192.94</c:v>
                </c:pt>
                <c:pt idx="21">
                  <c:v>2323.4299999999998</c:v>
                </c:pt>
                <c:pt idx="22">
                  <c:v>2210.44</c:v>
                </c:pt>
                <c:pt idx="23">
                  <c:v>2201.83</c:v>
                </c:pt>
                <c:pt idx="24">
                  <c:v>2126.1799999999998</c:v>
                </c:pt>
                <c:pt idx="25">
                  <c:v>2162.44</c:v>
                </c:pt>
                <c:pt idx="26">
                  <c:v>2244.6999999999998</c:v>
                </c:pt>
                <c:pt idx="27">
                  <c:v>2197.38</c:v>
                </c:pt>
                <c:pt idx="28">
                  <c:v>2156.33</c:v>
                </c:pt>
                <c:pt idx="29">
                  <c:v>2137.08</c:v>
                </c:pt>
                <c:pt idx="30">
                  <c:v>2178.63</c:v>
                </c:pt>
                <c:pt idx="31">
                  <c:v>2188.0700000000002</c:v>
                </c:pt>
                <c:pt idx="32">
                  <c:v>2166.7600000000002</c:v>
                </c:pt>
                <c:pt idx="33">
                  <c:v>2153.12</c:v>
                </c:pt>
                <c:pt idx="34">
                  <c:v>2114.64</c:v>
                </c:pt>
                <c:pt idx="35">
                  <c:v>2150.37</c:v>
                </c:pt>
                <c:pt idx="36">
                  <c:v>2168.75</c:v>
                </c:pt>
                <c:pt idx="37">
                  <c:v>2142.6</c:v>
                </c:pt>
                <c:pt idx="38">
                  <c:v>2143.5700000000002</c:v>
                </c:pt>
                <c:pt idx="39">
                  <c:v>2133.2600000000002</c:v>
                </c:pt>
                <c:pt idx="40">
                  <c:v>2118.21</c:v>
                </c:pt>
                <c:pt idx="41">
                  <c:v>2140.94</c:v>
                </c:pt>
                <c:pt idx="42">
                  <c:v>2142.35</c:v>
                </c:pt>
                <c:pt idx="43">
                  <c:v>2121.4899999999998</c:v>
                </c:pt>
                <c:pt idx="44">
                  <c:v>2110.8200000000002</c:v>
                </c:pt>
                <c:pt idx="45">
                  <c:v>2120.48</c:v>
                </c:pt>
                <c:pt idx="46">
                  <c:v>2127.86</c:v>
                </c:pt>
                <c:pt idx="47">
                  <c:v>2119.9</c:v>
                </c:pt>
                <c:pt idx="48">
                  <c:v>2126.4</c:v>
                </c:pt>
                <c:pt idx="49">
                  <c:v>2109.9699999999998</c:v>
                </c:pt>
                <c:pt idx="50">
                  <c:v>2101.75</c:v>
                </c:pt>
                <c:pt idx="51">
                  <c:v>2117.9299999999998</c:v>
                </c:pt>
                <c:pt idx="52">
                  <c:v>2112.33</c:v>
                </c:pt>
                <c:pt idx="53">
                  <c:v>2104.67</c:v>
                </c:pt>
                <c:pt idx="54">
                  <c:v>2107.1799999999998</c:v>
                </c:pt>
                <c:pt idx="55">
                  <c:v>2103.59</c:v>
                </c:pt>
                <c:pt idx="56">
                  <c:v>2100.19</c:v>
                </c:pt>
                <c:pt idx="57">
                  <c:v>2108.14</c:v>
                </c:pt>
                <c:pt idx="58">
                  <c:v>2106.4899999999998</c:v>
                </c:pt>
                <c:pt idx="59">
                  <c:v>2102.35</c:v>
                </c:pt>
                <c:pt idx="60">
                  <c:v>2093.88</c:v>
                </c:pt>
                <c:pt idx="61">
                  <c:v>2103.21</c:v>
                </c:pt>
                <c:pt idx="62">
                  <c:v>2099.35</c:v>
                </c:pt>
                <c:pt idx="63">
                  <c:v>2097.02</c:v>
                </c:pt>
                <c:pt idx="64">
                  <c:v>2099.21</c:v>
                </c:pt>
                <c:pt idx="65">
                  <c:v>2097.5100000000002</c:v>
                </c:pt>
                <c:pt idx="66">
                  <c:v>2092.62</c:v>
                </c:pt>
                <c:pt idx="67">
                  <c:v>2099.87</c:v>
                </c:pt>
                <c:pt idx="68">
                  <c:v>2101.3000000000002</c:v>
                </c:pt>
                <c:pt idx="69">
                  <c:v>2097.35</c:v>
                </c:pt>
                <c:pt idx="70">
                  <c:v>2098.1799999999998</c:v>
                </c:pt>
                <c:pt idx="71">
                  <c:v>2098.42</c:v>
                </c:pt>
                <c:pt idx="72">
                  <c:v>2098.04</c:v>
                </c:pt>
                <c:pt idx="73">
                  <c:v>2096.9299999999998</c:v>
                </c:pt>
                <c:pt idx="74">
                  <c:v>2100.13</c:v>
                </c:pt>
                <c:pt idx="75">
                  <c:v>2100.67</c:v>
                </c:pt>
                <c:pt idx="76">
                  <c:v>2097.2600000000002</c:v>
                </c:pt>
                <c:pt idx="77">
                  <c:v>2097.29</c:v>
                </c:pt>
                <c:pt idx="78">
                  <c:v>2103.19</c:v>
                </c:pt>
                <c:pt idx="79">
                  <c:v>2100.0700000000002</c:v>
                </c:pt>
                <c:pt idx="80">
                  <c:v>2101.21</c:v>
                </c:pt>
                <c:pt idx="81">
                  <c:v>2103.27</c:v>
                </c:pt>
                <c:pt idx="82">
                  <c:v>2102.56</c:v>
                </c:pt>
                <c:pt idx="83">
                  <c:v>2103.7800000000002</c:v>
                </c:pt>
                <c:pt idx="84">
                  <c:v>2105.29</c:v>
                </c:pt>
                <c:pt idx="85">
                  <c:v>2107.61</c:v>
                </c:pt>
                <c:pt idx="86">
                  <c:v>2107.3200000000002</c:v>
                </c:pt>
                <c:pt idx="87">
                  <c:v>2108.3200000000002</c:v>
                </c:pt>
                <c:pt idx="88">
                  <c:v>2109.5300000000002</c:v>
                </c:pt>
                <c:pt idx="89">
                  <c:v>2110.66</c:v>
                </c:pt>
                <c:pt idx="90">
                  <c:v>2110.4299999999998</c:v>
                </c:pt>
                <c:pt idx="91">
                  <c:v>2112.92</c:v>
                </c:pt>
                <c:pt idx="92">
                  <c:v>2115.79</c:v>
                </c:pt>
                <c:pt idx="93">
                  <c:v>2117.1999999999998</c:v>
                </c:pt>
                <c:pt idx="94">
                  <c:v>2118.0700000000002</c:v>
                </c:pt>
                <c:pt idx="95">
                  <c:v>2120.6</c:v>
                </c:pt>
                <c:pt idx="96">
                  <c:v>2120.39</c:v>
                </c:pt>
                <c:pt idx="97">
                  <c:v>2121.9899999999998</c:v>
                </c:pt>
                <c:pt idx="98">
                  <c:v>2124.5</c:v>
                </c:pt>
                <c:pt idx="99">
                  <c:v>2126.38</c:v>
                </c:pt>
                <c:pt idx="100">
                  <c:v>2128.29</c:v>
                </c:pt>
                <c:pt idx="101">
                  <c:v>2129.1799999999998</c:v>
                </c:pt>
                <c:pt idx="102">
                  <c:v>2130.59</c:v>
                </c:pt>
                <c:pt idx="103">
                  <c:v>2134.9699999999998</c:v>
                </c:pt>
                <c:pt idx="104">
                  <c:v>2136.9899999999998</c:v>
                </c:pt>
                <c:pt idx="105">
                  <c:v>2138.89</c:v>
                </c:pt>
                <c:pt idx="106">
                  <c:v>2140.7399999999998</c:v>
                </c:pt>
                <c:pt idx="107">
                  <c:v>2143.9299999999998</c:v>
                </c:pt>
                <c:pt idx="108">
                  <c:v>2146.19</c:v>
                </c:pt>
                <c:pt idx="109">
                  <c:v>2147.4</c:v>
                </c:pt>
                <c:pt idx="110">
                  <c:v>2150.42</c:v>
                </c:pt>
                <c:pt idx="111">
                  <c:v>2152.92</c:v>
                </c:pt>
                <c:pt idx="112">
                  <c:v>2154.63</c:v>
                </c:pt>
                <c:pt idx="113">
                  <c:v>2158.0300000000002</c:v>
                </c:pt>
                <c:pt idx="114">
                  <c:v>2160.91</c:v>
                </c:pt>
                <c:pt idx="115">
                  <c:v>2165</c:v>
                </c:pt>
                <c:pt idx="116">
                  <c:v>2164.4</c:v>
                </c:pt>
                <c:pt idx="117">
                  <c:v>2169.23</c:v>
                </c:pt>
                <c:pt idx="118">
                  <c:v>2170.9299999999998</c:v>
                </c:pt>
                <c:pt idx="119">
                  <c:v>2174.7199999999998</c:v>
                </c:pt>
                <c:pt idx="120">
                  <c:v>2177.5</c:v>
                </c:pt>
                <c:pt idx="121">
                  <c:v>2180.2199999999998</c:v>
                </c:pt>
                <c:pt idx="122">
                  <c:v>2182.6999999999998</c:v>
                </c:pt>
                <c:pt idx="123">
                  <c:v>2186.2600000000002</c:v>
                </c:pt>
                <c:pt idx="124">
                  <c:v>2188.96</c:v>
                </c:pt>
                <c:pt idx="125">
                  <c:v>2190.02</c:v>
                </c:pt>
                <c:pt idx="126">
                  <c:v>2192.5</c:v>
                </c:pt>
                <c:pt idx="127">
                  <c:v>2194.7399999999998</c:v>
                </c:pt>
                <c:pt idx="128">
                  <c:v>2196.2399999999998</c:v>
                </c:pt>
                <c:pt idx="129">
                  <c:v>2199.04</c:v>
                </c:pt>
                <c:pt idx="130">
                  <c:v>2201.7600000000002</c:v>
                </c:pt>
                <c:pt idx="131">
                  <c:v>2202.7600000000002</c:v>
                </c:pt>
                <c:pt idx="132">
                  <c:v>2203.9299999999998</c:v>
                </c:pt>
                <c:pt idx="133">
                  <c:v>2204.37</c:v>
                </c:pt>
                <c:pt idx="134">
                  <c:v>2206.34</c:v>
                </c:pt>
                <c:pt idx="135">
                  <c:v>2208.04</c:v>
                </c:pt>
                <c:pt idx="136">
                  <c:v>2207.44</c:v>
                </c:pt>
                <c:pt idx="137">
                  <c:v>2206.56</c:v>
                </c:pt>
                <c:pt idx="138">
                  <c:v>2206.9499999999998</c:v>
                </c:pt>
                <c:pt idx="139">
                  <c:v>2204.66</c:v>
                </c:pt>
                <c:pt idx="140">
                  <c:v>2206.19</c:v>
                </c:pt>
                <c:pt idx="141">
                  <c:v>2205.89</c:v>
                </c:pt>
                <c:pt idx="142">
                  <c:v>2204.2399999999998</c:v>
                </c:pt>
                <c:pt idx="143">
                  <c:v>2203.59</c:v>
                </c:pt>
                <c:pt idx="144">
                  <c:v>2203.06</c:v>
                </c:pt>
                <c:pt idx="145">
                  <c:v>2200.4</c:v>
                </c:pt>
                <c:pt idx="146">
                  <c:v>2200.11</c:v>
                </c:pt>
                <c:pt idx="147">
                  <c:v>2199.79</c:v>
                </c:pt>
                <c:pt idx="148">
                  <c:v>2198.46</c:v>
                </c:pt>
                <c:pt idx="149">
                  <c:v>2195.73</c:v>
                </c:pt>
                <c:pt idx="150">
                  <c:v>2194.31</c:v>
                </c:pt>
                <c:pt idx="151">
                  <c:v>2192.7800000000002</c:v>
                </c:pt>
                <c:pt idx="152">
                  <c:v>2192.5100000000002</c:v>
                </c:pt>
                <c:pt idx="153">
                  <c:v>2190.64</c:v>
                </c:pt>
                <c:pt idx="154">
                  <c:v>2187.87</c:v>
                </c:pt>
                <c:pt idx="155">
                  <c:v>2186.46</c:v>
                </c:pt>
                <c:pt idx="156">
                  <c:v>2185.29</c:v>
                </c:pt>
                <c:pt idx="157">
                  <c:v>2183.5500000000002</c:v>
                </c:pt>
                <c:pt idx="158">
                  <c:v>2181.44</c:v>
                </c:pt>
                <c:pt idx="159">
                  <c:v>2180.17</c:v>
                </c:pt>
                <c:pt idx="160">
                  <c:v>2178.06</c:v>
                </c:pt>
                <c:pt idx="161">
                  <c:v>2177.54</c:v>
                </c:pt>
                <c:pt idx="162">
                  <c:v>2175.42</c:v>
                </c:pt>
                <c:pt idx="163">
                  <c:v>2173.41</c:v>
                </c:pt>
                <c:pt idx="164">
                  <c:v>2171.3200000000002</c:v>
                </c:pt>
                <c:pt idx="165">
                  <c:v>2170.04</c:v>
                </c:pt>
                <c:pt idx="166">
                  <c:v>2169.41</c:v>
                </c:pt>
                <c:pt idx="167">
                  <c:v>2166.64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25E-47E4-BBFC-408594F2B3A3}"/>
            </c:ext>
          </c:extLst>
        </c:ser>
        <c:ser>
          <c:idx val="4"/>
          <c:order val="4"/>
          <c:tx>
            <c:v>25 deg Normal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Sheet2!$P$479:$P$646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Sheet2!$U$479:$U$646</c:f>
              <c:numCache>
                <c:formatCode>General</c:formatCode>
                <c:ptCount val="168"/>
                <c:pt idx="0">
                  <c:v>0</c:v>
                </c:pt>
                <c:pt idx="1">
                  <c:v>543.29700000000003</c:v>
                </c:pt>
                <c:pt idx="2">
                  <c:v>1563.92</c:v>
                </c:pt>
                <c:pt idx="3">
                  <c:v>635.59699999999998</c:v>
                </c:pt>
                <c:pt idx="4">
                  <c:v>1636.17</c:v>
                </c:pt>
                <c:pt idx="5">
                  <c:v>1744.61</c:v>
                </c:pt>
                <c:pt idx="6">
                  <c:v>2412.88</c:v>
                </c:pt>
                <c:pt idx="7">
                  <c:v>1662.66</c:v>
                </c:pt>
                <c:pt idx="8">
                  <c:v>1747.28</c:v>
                </c:pt>
                <c:pt idx="9">
                  <c:v>1920.04</c:v>
                </c:pt>
                <c:pt idx="10">
                  <c:v>2029.53</c:v>
                </c:pt>
                <c:pt idx="11">
                  <c:v>2162.12</c:v>
                </c:pt>
                <c:pt idx="12">
                  <c:v>1958.32</c:v>
                </c:pt>
                <c:pt idx="13">
                  <c:v>1958.63</c:v>
                </c:pt>
                <c:pt idx="14">
                  <c:v>1838.63</c:v>
                </c:pt>
                <c:pt idx="15">
                  <c:v>2023.21</c:v>
                </c:pt>
                <c:pt idx="16">
                  <c:v>2143.62</c:v>
                </c:pt>
                <c:pt idx="17">
                  <c:v>1873.78</c:v>
                </c:pt>
                <c:pt idx="18">
                  <c:v>1967.37</c:v>
                </c:pt>
                <c:pt idx="19">
                  <c:v>1949.95</c:v>
                </c:pt>
                <c:pt idx="20">
                  <c:v>1963.53</c:v>
                </c:pt>
                <c:pt idx="21">
                  <c:v>2080.2399999999998</c:v>
                </c:pt>
                <c:pt idx="22">
                  <c:v>1925.66</c:v>
                </c:pt>
                <c:pt idx="23">
                  <c:v>1918.92</c:v>
                </c:pt>
                <c:pt idx="24">
                  <c:v>1976.39</c:v>
                </c:pt>
                <c:pt idx="25">
                  <c:v>1993.55</c:v>
                </c:pt>
                <c:pt idx="26">
                  <c:v>2002.75</c:v>
                </c:pt>
                <c:pt idx="27">
                  <c:v>1937.74</c:v>
                </c:pt>
                <c:pt idx="28">
                  <c:v>1939.14</c:v>
                </c:pt>
                <c:pt idx="29">
                  <c:v>1944.85</c:v>
                </c:pt>
                <c:pt idx="30">
                  <c:v>1971.61</c:v>
                </c:pt>
                <c:pt idx="31">
                  <c:v>1999.34</c:v>
                </c:pt>
                <c:pt idx="32">
                  <c:v>1930.23</c:v>
                </c:pt>
                <c:pt idx="33">
                  <c:v>1925.39</c:v>
                </c:pt>
                <c:pt idx="34">
                  <c:v>1961.37</c:v>
                </c:pt>
                <c:pt idx="35">
                  <c:v>1949.41</c:v>
                </c:pt>
                <c:pt idx="36">
                  <c:v>1951.64</c:v>
                </c:pt>
                <c:pt idx="37">
                  <c:v>1950.66</c:v>
                </c:pt>
                <c:pt idx="38">
                  <c:v>1928.37</c:v>
                </c:pt>
                <c:pt idx="39">
                  <c:v>1939.61</c:v>
                </c:pt>
                <c:pt idx="40">
                  <c:v>1952.65</c:v>
                </c:pt>
                <c:pt idx="41">
                  <c:v>1948.57</c:v>
                </c:pt>
                <c:pt idx="42">
                  <c:v>1931.78</c:v>
                </c:pt>
                <c:pt idx="43">
                  <c:v>1929.84</c:v>
                </c:pt>
                <c:pt idx="44">
                  <c:v>1935.81</c:v>
                </c:pt>
                <c:pt idx="45">
                  <c:v>1932.21</c:v>
                </c:pt>
                <c:pt idx="46">
                  <c:v>1940.65</c:v>
                </c:pt>
                <c:pt idx="47">
                  <c:v>1939.53</c:v>
                </c:pt>
                <c:pt idx="48">
                  <c:v>1926.02</c:v>
                </c:pt>
                <c:pt idx="49">
                  <c:v>1924.48</c:v>
                </c:pt>
                <c:pt idx="50">
                  <c:v>1939.94</c:v>
                </c:pt>
                <c:pt idx="51">
                  <c:v>1932.65</c:v>
                </c:pt>
                <c:pt idx="52">
                  <c:v>1925.68</c:v>
                </c:pt>
                <c:pt idx="53">
                  <c:v>1930.5</c:v>
                </c:pt>
                <c:pt idx="54">
                  <c:v>1926.55</c:v>
                </c:pt>
                <c:pt idx="55">
                  <c:v>1923.59</c:v>
                </c:pt>
                <c:pt idx="56">
                  <c:v>1931.08</c:v>
                </c:pt>
                <c:pt idx="57">
                  <c:v>1931.4</c:v>
                </c:pt>
                <c:pt idx="58">
                  <c:v>1924.74</c:v>
                </c:pt>
                <c:pt idx="59">
                  <c:v>1924.36</c:v>
                </c:pt>
                <c:pt idx="60">
                  <c:v>1927.16</c:v>
                </c:pt>
                <c:pt idx="61">
                  <c:v>1930.92</c:v>
                </c:pt>
                <c:pt idx="62">
                  <c:v>1923.46</c:v>
                </c:pt>
                <c:pt idx="63">
                  <c:v>1926.27</c:v>
                </c:pt>
                <c:pt idx="64">
                  <c:v>1927.05</c:v>
                </c:pt>
                <c:pt idx="65">
                  <c:v>1923.41</c:v>
                </c:pt>
                <c:pt idx="66">
                  <c:v>1922.91</c:v>
                </c:pt>
                <c:pt idx="67">
                  <c:v>1930.8</c:v>
                </c:pt>
                <c:pt idx="68">
                  <c:v>1926.85</c:v>
                </c:pt>
                <c:pt idx="69">
                  <c:v>1925.33</c:v>
                </c:pt>
                <c:pt idx="70">
                  <c:v>1927.16</c:v>
                </c:pt>
                <c:pt idx="71">
                  <c:v>1928.45</c:v>
                </c:pt>
                <c:pt idx="72">
                  <c:v>1929</c:v>
                </c:pt>
                <c:pt idx="73">
                  <c:v>1927.59</c:v>
                </c:pt>
                <c:pt idx="74">
                  <c:v>1931.86</c:v>
                </c:pt>
                <c:pt idx="75">
                  <c:v>1929.7</c:v>
                </c:pt>
                <c:pt idx="76">
                  <c:v>1930.61</c:v>
                </c:pt>
                <c:pt idx="77">
                  <c:v>1930.03</c:v>
                </c:pt>
                <c:pt idx="78">
                  <c:v>1932.17</c:v>
                </c:pt>
                <c:pt idx="79">
                  <c:v>1932.41</c:v>
                </c:pt>
                <c:pt idx="80">
                  <c:v>1933.05</c:v>
                </c:pt>
                <c:pt idx="81">
                  <c:v>1935.1</c:v>
                </c:pt>
                <c:pt idx="82">
                  <c:v>1934.91</c:v>
                </c:pt>
                <c:pt idx="83">
                  <c:v>1937.4</c:v>
                </c:pt>
                <c:pt idx="84">
                  <c:v>1937.22</c:v>
                </c:pt>
                <c:pt idx="85">
                  <c:v>1940.4</c:v>
                </c:pt>
                <c:pt idx="86">
                  <c:v>1939.5</c:v>
                </c:pt>
                <c:pt idx="87">
                  <c:v>1938.55</c:v>
                </c:pt>
                <c:pt idx="88">
                  <c:v>1942.41</c:v>
                </c:pt>
                <c:pt idx="89">
                  <c:v>1942.31</c:v>
                </c:pt>
                <c:pt idx="90">
                  <c:v>1944.84</c:v>
                </c:pt>
                <c:pt idx="91">
                  <c:v>1944.95</c:v>
                </c:pt>
                <c:pt idx="92">
                  <c:v>1948.05</c:v>
                </c:pt>
                <c:pt idx="93">
                  <c:v>1948.83</c:v>
                </c:pt>
                <c:pt idx="94">
                  <c:v>1950.68</c:v>
                </c:pt>
                <c:pt idx="95">
                  <c:v>1951.49</c:v>
                </c:pt>
                <c:pt idx="96">
                  <c:v>1954.57</c:v>
                </c:pt>
                <c:pt idx="97">
                  <c:v>1955.67</c:v>
                </c:pt>
                <c:pt idx="98">
                  <c:v>1956.6</c:v>
                </c:pt>
                <c:pt idx="99">
                  <c:v>1956.94</c:v>
                </c:pt>
                <c:pt idx="100">
                  <c:v>1959.89</c:v>
                </c:pt>
                <c:pt idx="101">
                  <c:v>1961.72</c:v>
                </c:pt>
                <c:pt idx="102">
                  <c:v>1962.11</c:v>
                </c:pt>
                <c:pt idx="103">
                  <c:v>1965.38</c:v>
                </c:pt>
                <c:pt idx="104">
                  <c:v>1966.92</c:v>
                </c:pt>
                <c:pt idx="105">
                  <c:v>1969.49</c:v>
                </c:pt>
                <c:pt idx="106">
                  <c:v>1970.45</c:v>
                </c:pt>
                <c:pt idx="107">
                  <c:v>1973.13</c:v>
                </c:pt>
                <c:pt idx="108">
                  <c:v>1974.63</c:v>
                </c:pt>
                <c:pt idx="109">
                  <c:v>1977.49</c:v>
                </c:pt>
                <c:pt idx="110">
                  <c:v>1978.75</c:v>
                </c:pt>
                <c:pt idx="111">
                  <c:v>1980.62</c:v>
                </c:pt>
                <c:pt idx="112">
                  <c:v>1983.04</c:v>
                </c:pt>
                <c:pt idx="113">
                  <c:v>1985.86</c:v>
                </c:pt>
                <c:pt idx="114">
                  <c:v>1988.46</c:v>
                </c:pt>
                <c:pt idx="115">
                  <c:v>1989.37</c:v>
                </c:pt>
                <c:pt idx="116">
                  <c:v>1986.21</c:v>
                </c:pt>
                <c:pt idx="117">
                  <c:v>1989.08</c:v>
                </c:pt>
                <c:pt idx="118">
                  <c:v>1992.38</c:v>
                </c:pt>
                <c:pt idx="119">
                  <c:v>1994.28</c:v>
                </c:pt>
                <c:pt idx="120">
                  <c:v>1992.45</c:v>
                </c:pt>
                <c:pt idx="121">
                  <c:v>1990.08</c:v>
                </c:pt>
                <c:pt idx="122">
                  <c:v>1990.72</c:v>
                </c:pt>
                <c:pt idx="123">
                  <c:v>1991.49</c:v>
                </c:pt>
                <c:pt idx="124">
                  <c:v>1994.22</c:v>
                </c:pt>
                <c:pt idx="125">
                  <c:v>1993.34</c:v>
                </c:pt>
                <c:pt idx="126">
                  <c:v>1992.9</c:v>
                </c:pt>
                <c:pt idx="127">
                  <c:v>1990.8</c:v>
                </c:pt>
                <c:pt idx="128">
                  <c:v>1992.45</c:v>
                </c:pt>
                <c:pt idx="129">
                  <c:v>1992.93</c:v>
                </c:pt>
                <c:pt idx="130">
                  <c:v>1989.37</c:v>
                </c:pt>
                <c:pt idx="131">
                  <c:v>1986.03</c:v>
                </c:pt>
                <c:pt idx="132">
                  <c:v>1984.08</c:v>
                </c:pt>
                <c:pt idx="133">
                  <c:v>1982.5</c:v>
                </c:pt>
                <c:pt idx="134">
                  <c:v>1984.01</c:v>
                </c:pt>
                <c:pt idx="135">
                  <c:v>1982.77</c:v>
                </c:pt>
                <c:pt idx="136">
                  <c:v>1979.28</c:v>
                </c:pt>
                <c:pt idx="137">
                  <c:v>1974.37</c:v>
                </c:pt>
                <c:pt idx="138">
                  <c:v>1972.7</c:v>
                </c:pt>
                <c:pt idx="139">
                  <c:v>1972.56</c:v>
                </c:pt>
                <c:pt idx="140">
                  <c:v>1971.19</c:v>
                </c:pt>
                <c:pt idx="141">
                  <c:v>1966.79</c:v>
                </c:pt>
                <c:pt idx="142">
                  <c:v>1963.13</c:v>
                </c:pt>
                <c:pt idx="143">
                  <c:v>1963.07</c:v>
                </c:pt>
                <c:pt idx="144">
                  <c:v>1961.6</c:v>
                </c:pt>
                <c:pt idx="145">
                  <c:v>1959.63</c:v>
                </c:pt>
                <c:pt idx="146">
                  <c:v>1956.49</c:v>
                </c:pt>
                <c:pt idx="147">
                  <c:v>1953.11</c:v>
                </c:pt>
                <c:pt idx="148">
                  <c:v>1951.48</c:v>
                </c:pt>
                <c:pt idx="149">
                  <c:v>1950.48</c:v>
                </c:pt>
                <c:pt idx="150">
                  <c:v>1949.57</c:v>
                </c:pt>
                <c:pt idx="151">
                  <c:v>1945.46</c:v>
                </c:pt>
                <c:pt idx="152">
                  <c:v>1943.44</c:v>
                </c:pt>
                <c:pt idx="153">
                  <c:v>1941.31</c:v>
                </c:pt>
                <c:pt idx="154">
                  <c:v>1940.94</c:v>
                </c:pt>
                <c:pt idx="155">
                  <c:v>1938.4</c:v>
                </c:pt>
                <c:pt idx="156">
                  <c:v>1935.95</c:v>
                </c:pt>
                <c:pt idx="157">
                  <c:v>1933.24</c:v>
                </c:pt>
                <c:pt idx="158">
                  <c:v>1932.73</c:v>
                </c:pt>
                <c:pt idx="159">
                  <c:v>1931.05</c:v>
                </c:pt>
                <c:pt idx="160">
                  <c:v>1929.09</c:v>
                </c:pt>
                <c:pt idx="161">
                  <c:v>1926</c:v>
                </c:pt>
                <c:pt idx="162">
                  <c:v>1924.19</c:v>
                </c:pt>
                <c:pt idx="163">
                  <c:v>1923.64</c:v>
                </c:pt>
                <c:pt idx="164">
                  <c:v>1922.48</c:v>
                </c:pt>
                <c:pt idx="165">
                  <c:v>1919.72</c:v>
                </c:pt>
                <c:pt idx="166">
                  <c:v>1918.5</c:v>
                </c:pt>
                <c:pt idx="167">
                  <c:v>1916.82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25E-47E4-BBFC-408594F2B3A3}"/>
            </c:ext>
          </c:extLst>
        </c:ser>
        <c:ser>
          <c:idx val="5"/>
          <c:order val="5"/>
          <c:tx>
            <c:v>30 deg Normal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Sheet2!$P$479:$P$646</c:f>
              <c:numCache>
                <c:formatCode>0.00E+00</c:formatCode>
                <c:ptCount val="168"/>
                <c:pt idx="0" formatCode="General">
                  <c:v>0</c:v>
                </c:pt>
                <c:pt idx="1">
                  <c:v>6.0299999999999999E-6</c:v>
                </c:pt>
                <c:pt idx="2">
                  <c:v>1.2E-5</c:v>
                </c:pt>
                <c:pt idx="3">
                  <c:v>1.8E-5</c:v>
                </c:pt>
                <c:pt idx="4">
                  <c:v>2.4000000000000001E-5</c:v>
                </c:pt>
                <c:pt idx="5">
                  <c:v>3.0000000000000001E-5</c:v>
                </c:pt>
                <c:pt idx="6">
                  <c:v>3.6000000000000001E-5</c:v>
                </c:pt>
                <c:pt idx="7">
                  <c:v>4.1999999999999998E-5</c:v>
                </c:pt>
                <c:pt idx="8">
                  <c:v>4.8000000000000001E-5</c:v>
                </c:pt>
                <c:pt idx="9">
                  <c:v>5.3999999999999998E-5</c:v>
                </c:pt>
                <c:pt idx="10">
                  <c:v>6.0000000000000002E-5</c:v>
                </c:pt>
                <c:pt idx="11">
                  <c:v>6.6000000000000005E-5</c:v>
                </c:pt>
                <c:pt idx="12">
                  <c:v>7.2000000000000002E-5</c:v>
                </c:pt>
                <c:pt idx="13">
                  <c:v>7.7999999999999999E-5</c:v>
                </c:pt>
                <c:pt idx="14">
                  <c:v>8.3999999999999995E-5</c:v>
                </c:pt>
                <c:pt idx="15">
                  <c:v>9.0000000000000006E-5</c:v>
                </c:pt>
                <c:pt idx="16">
                  <c:v>9.6000000000000002E-5</c:v>
                </c:pt>
                <c:pt idx="17" formatCode="General">
                  <c:v>1.02005E-4</c:v>
                </c:pt>
                <c:pt idx="18" formatCode="General">
                  <c:v>1.0804800000000001E-4</c:v>
                </c:pt>
                <c:pt idx="19" formatCode="General">
                  <c:v>1.14027E-4</c:v>
                </c:pt>
                <c:pt idx="20" formatCode="General">
                  <c:v>1.2000199999999999E-4</c:v>
                </c:pt>
                <c:pt idx="21" formatCode="General">
                  <c:v>1.26014E-4</c:v>
                </c:pt>
                <c:pt idx="22" formatCode="General">
                  <c:v>1.32003E-4</c:v>
                </c:pt>
                <c:pt idx="23" formatCode="General">
                  <c:v>1.3804999999999999E-4</c:v>
                </c:pt>
                <c:pt idx="24" formatCode="General">
                  <c:v>1.4403199999999999E-4</c:v>
                </c:pt>
                <c:pt idx="25" formatCode="General">
                  <c:v>1.5005300000000001E-4</c:v>
                </c:pt>
                <c:pt idx="26" formatCode="General">
                  <c:v>1.5603200000000001E-4</c:v>
                </c:pt>
                <c:pt idx="27" formatCode="General">
                  <c:v>1.6203300000000001E-4</c:v>
                </c:pt>
                <c:pt idx="28" formatCode="General">
                  <c:v>1.6803099999999999E-4</c:v>
                </c:pt>
                <c:pt idx="29" formatCode="General">
                  <c:v>1.74048E-4</c:v>
                </c:pt>
                <c:pt idx="30" formatCode="General">
                  <c:v>1.8000399999999999E-4</c:v>
                </c:pt>
                <c:pt idx="31" formatCode="General">
                  <c:v>1.8605499999999999E-4</c:v>
                </c:pt>
                <c:pt idx="32" formatCode="General">
                  <c:v>1.9204399999999999E-4</c:v>
                </c:pt>
                <c:pt idx="33" formatCode="General">
                  <c:v>1.9800899999999999E-4</c:v>
                </c:pt>
                <c:pt idx="34" formatCode="General">
                  <c:v>2.0404700000000001E-4</c:v>
                </c:pt>
                <c:pt idx="35" formatCode="General">
                  <c:v>2.1004899999999999E-4</c:v>
                </c:pt>
                <c:pt idx="36" formatCode="General">
                  <c:v>2.1604E-4</c:v>
                </c:pt>
                <c:pt idx="37" formatCode="General">
                  <c:v>2.2201299999999999E-4</c:v>
                </c:pt>
                <c:pt idx="38" formatCode="General">
                  <c:v>2.2802099999999999E-4</c:v>
                </c:pt>
                <c:pt idx="39" formatCode="General">
                  <c:v>2.34035E-4</c:v>
                </c:pt>
                <c:pt idx="40" formatCode="General">
                  <c:v>2.4004199999999999E-4</c:v>
                </c:pt>
                <c:pt idx="41" formatCode="General">
                  <c:v>2.4603899999999998E-4</c:v>
                </c:pt>
                <c:pt idx="42" formatCode="General">
                  <c:v>2.5205600000000001E-4</c:v>
                </c:pt>
                <c:pt idx="43" formatCode="General">
                  <c:v>2.5804700000000002E-4</c:v>
                </c:pt>
                <c:pt idx="44" formatCode="General">
                  <c:v>2.6400300000000001E-4</c:v>
                </c:pt>
                <c:pt idx="45" formatCode="General">
                  <c:v>2.70017E-4</c:v>
                </c:pt>
                <c:pt idx="46" formatCode="General">
                  <c:v>2.7601500000000001E-4</c:v>
                </c:pt>
                <c:pt idx="47" formatCode="General">
                  <c:v>2.8204599999999999E-4</c:v>
                </c:pt>
                <c:pt idx="48" formatCode="General">
                  <c:v>2.8804200000000002E-4</c:v>
                </c:pt>
                <c:pt idx="49" formatCode="General">
                  <c:v>2.94052E-4</c:v>
                </c:pt>
                <c:pt idx="50" formatCode="General">
                  <c:v>3.0002799999999998E-4</c:v>
                </c:pt>
                <c:pt idx="51" formatCode="General">
                  <c:v>3.0602199999999998E-4</c:v>
                </c:pt>
                <c:pt idx="52" formatCode="General">
                  <c:v>3.1200899999999997E-4</c:v>
                </c:pt>
                <c:pt idx="53" formatCode="General">
                  <c:v>3.1801600000000001E-4</c:v>
                </c:pt>
                <c:pt idx="54" formatCode="General">
                  <c:v>3.2404800000000001E-4</c:v>
                </c:pt>
                <c:pt idx="55" formatCode="General">
                  <c:v>3.30024E-4</c:v>
                </c:pt>
                <c:pt idx="56" formatCode="General">
                  <c:v>3.3604799999999998E-4</c:v>
                </c:pt>
                <c:pt idx="57" formatCode="General">
                  <c:v>3.4203400000000001E-4</c:v>
                </c:pt>
                <c:pt idx="58" formatCode="General">
                  <c:v>3.4804900000000001E-4</c:v>
                </c:pt>
                <c:pt idx="59" formatCode="General">
                  <c:v>3.5403499999999999E-4</c:v>
                </c:pt>
                <c:pt idx="60" formatCode="General">
                  <c:v>3.6003100000000002E-4</c:v>
                </c:pt>
                <c:pt idx="61" formatCode="General">
                  <c:v>3.66051E-4</c:v>
                </c:pt>
                <c:pt idx="62" formatCode="General">
                  <c:v>3.7201600000000002E-4</c:v>
                </c:pt>
                <c:pt idx="63" formatCode="General">
                  <c:v>3.7803799999999997E-4</c:v>
                </c:pt>
                <c:pt idx="64" formatCode="General">
                  <c:v>3.84003E-4</c:v>
                </c:pt>
                <c:pt idx="65" formatCode="General">
                  <c:v>3.9001299999999998E-4</c:v>
                </c:pt>
                <c:pt idx="66" formatCode="General">
                  <c:v>3.9600099999999999E-4</c:v>
                </c:pt>
                <c:pt idx="67" formatCode="General">
                  <c:v>4.02013E-4</c:v>
                </c:pt>
                <c:pt idx="68" formatCode="General">
                  <c:v>4.0802699999999999E-4</c:v>
                </c:pt>
                <c:pt idx="69" formatCode="General">
                  <c:v>4.1404899999999999E-4</c:v>
                </c:pt>
                <c:pt idx="70" formatCode="General">
                  <c:v>4.2001199999999999E-4</c:v>
                </c:pt>
                <c:pt idx="71" formatCode="General">
                  <c:v>4.26038E-4</c:v>
                </c:pt>
                <c:pt idx="72" formatCode="General">
                  <c:v>4.3203300000000002E-4</c:v>
                </c:pt>
                <c:pt idx="73" formatCode="General">
                  <c:v>4.38054E-4</c:v>
                </c:pt>
                <c:pt idx="74" formatCode="General">
                  <c:v>4.4405399999999999E-4</c:v>
                </c:pt>
                <c:pt idx="75" formatCode="General">
                  <c:v>4.4999999999999999E-4</c:v>
                </c:pt>
                <c:pt idx="76" formatCode="General">
                  <c:v>4.56012E-4</c:v>
                </c:pt>
                <c:pt idx="77" formatCode="General">
                  <c:v>4.6204800000000001E-4</c:v>
                </c:pt>
                <c:pt idx="78" formatCode="General">
                  <c:v>4.6804600000000001E-4</c:v>
                </c:pt>
                <c:pt idx="79" formatCode="General">
                  <c:v>4.7402300000000001E-4</c:v>
                </c:pt>
                <c:pt idx="80" formatCode="General">
                  <c:v>4.8001100000000002E-4</c:v>
                </c:pt>
                <c:pt idx="81" formatCode="General">
                  <c:v>4.8604300000000002E-4</c:v>
                </c:pt>
                <c:pt idx="82" formatCode="General">
                  <c:v>4.9202000000000002E-4</c:v>
                </c:pt>
                <c:pt idx="83" formatCode="General">
                  <c:v>4.9805100000000001E-4</c:v>
                </c:pt>
                <c:pt idx="84" formatCode="General">
                  <c:v>5.0402800000000001E-4</c:v>
                </c:pt>
                <c:pt idx="85" formatCode="General">
                  <c:v>5.1000399999999999E-4</c:v>
                </c:pt>
                <c:pt idx="86" formatCode="General">
                  <c:v>5.1603599999999999E-4</c:v>
                </c:pt>
                <c:pt idx="87" formatCode="General">
                  <c:v>5.2201400000000001E-4</c:v>
                </c:pt>
                <c:pt idx="88" formatCode="General">
                  <c:v>5.2804600000000001E-4</c:v>
                </c:pt>
                <c:pt idx="89" formatCode="General">
                  <c:v>5.3405300000000005E-4</c:v>
                </c:pt>
                <c:pt idx="90" formatCode="General">
                  <c:v>5.4004300000000003E-4</c:v>
                </c:pt>
                <c:pt idx="91" formatCode="General">
                  <c:v>5.4602000000000003E-4</c:v>
                </c:pt>
                <c:pt idx="92" formatCode="General">
                  <c:v>5.5205200000000003E-4</c:v>
                </c:pt>
                <c:pt idx="93" formatCode="General">
                  <c:v>5.5802800000000002E-4</c:v>
                </c:pt>
                <c:pt idx="94" formatCode="General">
                  <c:v>5.6400500000000002E-4</c:v>
                </c:pt>
                <c:pt idx="95" formatCode="General">
                  <c:v>5.7004400000000002E-4</c:v>
                </c:pt>
                <c:pt idx="96" formatCode="General">
                  <c:v>5.7605099999999995E-4</c:v>
                </c:pt>
                <c:pt idx="97" formatCode="General">
                  <c:v>5.8201399999999995E-4</c:v>
                </c:pt>
                <c:pt idx="98" formatCode="General">
                  <c:v>5.8801800000000005E-4</c:v>
                </c:pt>
                <c:pt idx="99" formatCode="General">
                  <c:v>5.9401600000000005E-4</c:v>
                </c:pt>
                <c:pt idx="100" formatCode="General">
                  <c:v>6.0002199999999997E-4</c:v>
                </c:pt>
                <c:pt idx="101" formatCode="General">
                  <c:v>6.0604400000000003E-4</c:v>
                </c:pt>
                <c:pt idx="102" formatCode="General">
                  <c:v>6.1200899999999995E-4</c:v>
                </c:pt>
                <c:pt idx="103" formatCode="General">
                  <c:v>6.1803100000000001E-4</c:v>
                </c:pt>
                <c:pt idx="104" formatCode="General">
                  <c:v>6.2405100000000003E-4</c:v>
                </c:pt>
                <c:pt idx="105" formatCode="General">
                  <c:v>6.3001400000000003E-4</c:v>
                </c:pt>
                <c:pt idx="106" formatCode="General">
                  <c:v>6.3605300000000003E-4</c:v>
                </c:pt>
                <c:pt idx="107" formatCode="General">
                  <c:v>6.4201999999999998E-4</c:v>
                </c:pt>
                <c:pt idx="108" formatCode="General">
                  <c:v>6.4803799999999998E-4</c:v>
                </c:pt>
                <c:pt idx="109" formatCode="General">
                  <c:v>6.5405400000000005E-4</c:v>
                </c:pt>
                <c:pt idx="110" formatCode="General">
                  <c:v>6.6001899999999997E-4</c:v>
                </c:pt>
                <c:pt idx="111" formatCode="General">
                  <c:v>6.6604100000000003E-4</c:v>
                </c:pt>
                <c:pt idx="112" formatCode="General">
                  <c:v>6.7200599999999995E-4</c:v>
                </c:pt>
                <c:pt idx="113" formatCode="General">
                  <c:v>6.7802800000000001E-4</c:v>
                </c:pt>
                <c:pt idx="114" formatCode="General">
                  <c:v>6.8404999999999996E-4</c:v>
                </c:pt>
                <c:pt idx="115" formatCode="General">
                  <c:v>6.9001499999999999E-4</c:v>
                </c:pt>
                <c:pt idx="116" formatCode="General">
                  <c:v>6.9603700000000004E-4</c:v>
                </c:pt>
                <c:pt idx="117" formatCode="General">
                  <c:v>7.0200199999999996E-4</c:v>
                </c:pt>
                <c:pt idx="118" formatCode="General">
                  <c:v>7.0802599999999995E-4</c:v>
                </c:pt>
                <c:pt idx="119" formatCode="General">
                  <c:v>7.1402100000000001E-4</c:v>
                </c:pt>
                <c:pt idx="120" formatCode="General">
                  <c:v>7.2002299999999997E-4</c:v>
                </c:pt>
                <c:pt idx="121" formatCode="General">
                  <c:v>7.2604699999999996E-4</c:v>
                </c:pt>
                <c:pt idx="122" formatCode="General">
                  <c:v>7.3202399999999996E-4</c:v>
                </c:pt>
                <c:pt idx="123" formatCode="General">
                  <c:v>7.3800099999999996E-4</c:v>
                </c:pt>
                <c:pt idx="124" formatCode="General">
                  <c:v>7.4403200000000005E-4</c:v>
                </c:pt>
                <c:pt idx="125" formatCode="General">
                  <c:v>7.5001699999999996E-4</c:v>
                </c:pt>
                <c:pt idx="126" formatCode="General">
                  <c:v>7.5601100000000001E-4</c:v>
                </c:pt>
                <c:pt idx="127" formatCode="General">
                  <c:v>7.6204300000000001E-4</c:v>
                </c:pt>
                <c:pt idx="128" formatCode="General">
                  <c:v>7.6801899999999999E-4</c:v>
                </c:pt>
                <c:pt idx="129" formatCode="General">
                  <c:v>7.7405099999999999E-4</c:v>
                </c:pt>
                <c:pt idx="130" formatCode="General">
                  <c:v>7.8002799999999999E-4</c:v>
                </c:pt>
                <c:pt idx="131" formatCode="General">
                  <c:v>7.8600399999999998E-4</c:v>
                </c:pt>
                <c:pt idx="132" formatCode="General">
                  <c:v>7.9203599999999998E-4</c:v>
                </c:pt>
                <c:pt idx="133" formatCode="General">
                  <c:v>7.9801199999999996E-4</c:v>
                </c:pt>
                <c:pt idx="134" formatCode="General">
                  <c:v>8.0404399999999996E-4</c:v>
                </c:pt>
                <c:pt idx="135" formatCode="General">
                  <c:v>8.1002000000000005E-4</c:v>
                </c:pt>
                <c:pt idx="136" formatCode="General">
                  <c:v>8.1605200000000005E-4</c:v>
                </c:pt>
                <c:pt idx="137" formatCode="General">
                  <c:v>8.2202900000000005E-4</c:v>
                </c:pt>
                <c:pt idx="138" formatCode="General">
                  <c:v>8.2800500000000004E-4</c:v>
                </c:pt>
                <c:pt idx="139" formatCode="General">
                  <c:v>8.3403700000000004E-4</c:v>
                </c:pt>
                <c:pt idx="140" formatCode="General">
                  <c:v>8.4001300000000002E-4</c:v>
                </c:pt>
                <c:pt idx="141" formatCode="General">
                  <c:v>8.4604500000000002E-4</c:v>
                </c:pt>
                <c:pt idx="142" formatCode="General">
                  <c:v>8.5202100000000001E-4</c:v>
                </c:pt>
                <c:pt idx="143" formatCode="General">
                  <c:v>8.5805300000000001E-4</c:v>
                </c:pt>
                <c:pt idx="144" formatCode="General">
                  <c:v>8.6403000000000001E-4</c:v>
                </c:pt>
                <c:pt idx="145" formatCode="General">
                  <c:v>8.7000599999999999E-4</c:v>
                </c:pt>
                <c:pt idx="146" formatCode="General">
                  <c:v>8.7603799999999999E-4</c:v>
                </c:pt>
                <c:pt idx="147" formatCode="General">
                  <c:v>8.8201399999999998E-4</c:v>
                </c:pt>
                <c:pt idx="148" formatCode="General">
                  <c:v>8.8804599999999997E-4</c:v>
                </c:pt>
                <c:pt idx="149" formatCode="General">
                  <c:v>8.9402199999999996E-4</c:v>
                </c:pt>
                <c:pt idx="150" formatCode="General">
                  <c:v>9.0005399999999996E-4</c:v>
                </c:pt>
                <c:pt idx="151" formatCode="General">
                  <c:v>9.0603299999999999E-4</c:v>
                </c:pt>
                <c:pt idx="152" formatCode="General">
                  <c:v>9.1200899999999998E-4</c:v>
                </c:pt>
                <c:pt idx="153" formatCode="General">
                  <c:v>9.1804099999999997E-4</c:v>
                </c:pt>
                <c:pt idx="154" formatCode="General">
                  <c:v>9.2401699999999996E-4</c:v>
                </c:pt>
                <c:pt idx="155" formatCode="General">
                  <c:v>9.3004000000000003E-4</c:v>
                </c:pt>
                <c:pt idx="156" formatCode="General">
                  <c:v>9.3601600000000002E-4</c:v>
                </c:pt>
                <c:pt idx="157" formatCode="General">
                  <c:v>9.4204800000000002E-4</c:v>
                </c:pt>
                <c:pt idx="158" formatCode="General">
                  <c:v>9.48024E-4</c:v>
                </c:pt>
                <c:pt idx="159" formatCode="General">
                  <c:v>9.54001E-4</c:v>
                </c:pt>
                <c:pt idx="160" formatCode="General">
                  <c:v>9.6003199999999999E-4</c:v>
                </c:pt>
                <c:pt idx="161" formatCode="General">
                  <c:v>9.6600899999999999E-4</c:v>
                </c:pt>
                <c:pt idx="162" formatCode="General">
                  <c:v>9.7204099999999999E-4</c:v>
                </c:pt>
                <c:pt idx="163" formatCode="General">
                  <c:v>9.7803899999999999E-4</c:v>
                </c:pt>
                <c:pt idx="164" formatCode="General">
                  <c:v>9.8404599999999992E-4</c:v>
                </c:pt>
                <c:pt idx="165" formatCode="General">
                  <c:v>9.9002300000000003E-4</c:v>
                </c:pt>
                <c:pt idx="166" formatCode="General">
                  <c:v>9.9605399999999991E-4</c:v>
                </c:pt>
                <c:pt idx="167" formatCode="General">
                  <c:v>1.0020300000000001E-3</c:v>
                </c:pt>
              </c:numCache>
            </c:numRef>
          </c:xVal>
          <c:yVal>
            <c:numRef>
              <c:f>Sheet2!$V$479:$V$646</c:f>
              <c:numCache>
                <c:formatCode>General</c:formatCode>
                <c:ptCount val="168"/>
                <c:pt idx="0">
                  <c:v>0</c:v>
                </c:pt>
                <c:pt idx="1">
                  <c:v>266.87</c:v>
                </c:pt>
                <c:pt idx="2">
                  <c:v>1359.36</c:v>
                </c:pt>
                <c:pt idx="3">
                  <c:v>670.81200000000001</c:v>
                </c:pt>
                <c:pt idx="4">
                  <c:v>1692.14</c:v>
                </c:pt>
                <c:pt idx="5">
                  <c:v>1450.71</c:v>
                </c:pt>
                <c:pt idx="6">
                  <c:v>2028.82</c:v>
                </c:pt>
                <c:pt idx="7">
                  <c:v>1392.03</c:v>
                </c:pt>
                <c:pt idx="8">
                  <c:v>1497.77</c:v>
                </c:pt>
                <c:pt idx="9">
                  <c:v>1795.61</c:v>
                </c:pt>
                <c:pt idx="10">
                  <c:v>1808.04</c:v>
                </c:pt>
                <c:pt idx="11">
                  <c:v>1869.25</c:v>
                </c:pt>
                <c:pt idx="12">
                  <c:v>1657.1</c:v>
                </c:pt>
                <c:pt idx="13">
                  <c:v>1724.54</c:v>
                </c:pt>
                <c:pt idx="14">
                  <c:v>1784.89</c:v>
                </c:pt>
                <c:pt idx="15">
                  <c:v>1757.93</c:v>
                </c:pt>
                <c:pt idx="16">
                  <c:v>1899.34</c:v>
                </c:pt>
                <c:pt idx="17">
                  <c:v>1692.6</c:v>
                </c:pt>
                <c:pt idx="18">
                  <c:v>1717.38</c:v>
                </c:pt>
                <c:pt idx="19">
                  <c:v>1869.88</c:v>
                </c:pt>
                <c:pt idx="20">
                  <c:v>1740.28</c:v>
                </c:pt>
                <c:pt idx="21">
                  <c:v>1796.75</c:v>
                </c:pt>
                <c:pt idx="22">
                  <c:v>1786.37</c:v>
                </c:pt>
                <c:pt idx="23">
                  <c:v>1709.89</c:v>
                </c:pt>
                <c:pt idx="24">
                  <c:v>1814.08</c:v>
                </c:pt>
                <c:pt idx="25">
                  <c:v>1826.07</c:v>
                </c:pt>
                <c:pt idx="26">
                  <c:v>1777.78</c:v>
                </c:pt>
                <c:pt idx="27">
                  <c:v>1761.4</c:v>
                </c:pt>
                <c:pt idx="28">
                  <c:v>1757.47</c:v>
                </c:pt>
                <c:pt idx="29">
                  <c:v>1784.38</c:v>
                </c:pt>
                <c:pt idx="30">
                  <c:v>1785.17</c:v>
                </c:pt>
                <c:pt idx="31">
                  <c:v>1783.57</c:v>
                </c:pt>
                <c:pt idx="32">
                  <c:v>1782.94</c:v>
                </c:pt>
                <c:pt idx="33">
                  <c:v>1761.94</c:v>
                </c:pt>
                <c:pt idx="34">
                  <c:v>1776.36</c:v>
                </c:pt>
                <c:pt idx="35">
                  <c:v>1795.12</c:v>
                </c:pt>
                <c:pt idx="36">
                  <c:v>1764.68</c:v>
                </c:pt>
                <c:pt idx="37">
                  <c:v>1764.43</c:v>
                </c:pt>
                <c:pt idx="38">
                  <c:v>1773.37</c:v>
                </c:pt>
                <c:pt idx="39">
                  <c:v>1773.24</c:v>
                </c:pt>
                <c:pt idx="40">
                  <c:v>1778.61</c:v>
                </c:pt>
                <c:pt idx="41">
                  <c:v>1781.19</c:v>
                </c:pt>
                <c:pt idx="42">
                  <c:v>1776.79</c:v>
                </c:pt>
                <c:pt idx="43">
                  <c:v>1767.51</c:v>
                </c:pt>
                <c:pt idx="44">
                  <c:v>1767.39</c:v>
                </c:pt>
                <c:pt idx="45">
                  <c:v>1775.67</c:v>
                </c:pt>
                <c:pt idx="46">
                  <c:v>1774.15</c:v>
                </c:pt>
                <c:pt idx="47">
                  <c:v>1763.37</c:v>
                </c:pt>
                <c:pt idx="48">
                  <c:v>1771.41</c:v>
                </c:pt>
                <c:pt idx="49">
                  <c:v>1774.87</c:v>
                </c:pt>
                <c:pt idx="50">
                  <c:v>1769.38</c:v>
                </c:pt>
                <c:pt idx="51">
                  <c:v>1773.14</c:v>
                </c:pt>
                <c:pt idx="52">
                  <c:v>1778.29</c:v>
                </c:pt>
                <c:pt idx="53">
                  <c:v>1768.44</c:v>
                </c:pt>
                <c:pt idx="54">
                  <c:v>1763.77</c:v>
                </c:pt>
                <c:pt idx="55">
                  <c:v>1770.65</c:v>
                </c:pt>
                <c:pt idx="56">
                  <c:v>1772.01</c:v>
                </c:pt>
                <c:pt idx="57">
                  <c:v>1767.23</c:v>
                </c:pt>
                <c:pt idx="58">
                  <c:v>1767.41</c:v>
                </c:pt>
                <c:pt idx="59">
                  <c:v>1773.26</c:v>
                </c:pt>
                <c:pt idx="60">
                  <c:v>1771.37</c:v>
                </c:pt>
                <c:pt idx="61">
                  <c:v>1771.58</c:v>
                </c:pt>
                <c:pt idx="62">
                  <c:v>1771.34</c:v>
                </c:pt>
                <c:pt idx="63">
                  <c:v>1775.79</c:v>
                </c:pt>
                <c:pt idx="64">
                  <c:v>1773.24</c:v>
                </c:pt>
                <c:pt idx="65">
                  <c:v>1768.2</c:v>
                </c:pt>
                <c:pt idx="66">
                  <c:v>1771.08</c:v>
                </c:pt>
                <c:pt idx="67">
                  <c:v>1774.91</c:v>
                </c:pt>
                <c:pt idx="68">
                  <c:v>1771.05</c:v>
                </c:pt>
                <c:pt idx="69">
                  <c:v>1772.11</c:v>
                </c:pt>
                <c:pt idx="70">
                  <c:v>1775.76</c:v>
                </c:pt>
                <c:pt idx="71">
                  <c:v>1774.78</c:v>
                </c:pt>
                <c:pt idx="72">
                  <c:v>1776.92</c:v>
                </c:pt>
                <c:pt idx="73">
                  <c:v>1775.7</c:v>
                </c:pt>
                <c:pt idx="74">
                  <c:v>1780.24</c:v>
                </c:pt>
                <c:pt idx="75">
                  <c:v>1779.01</c:v>
                </c:pt>
                <c:pt idx="76">
                  <c:v>1778.72</c:v>
                </c:pt>
                <c:pt idx="77">
                  <c:v>1776.23</c:v>
                </c:pt>
                <c:pt idx="78">
                  <c:v>1781.72</c:v>
                </c:pt>
                <c:pt idx="79">
                  <c:v>1781.49</c:v>
                </c:pt>
                <c:pt idx="80">
                  <c:v>1780.84</c:v>
                </c:pt>
                <c:pt idx="81">
                  <c:v>1783.07</c:v>
                </c:pt>
                <c:pt idx="82">
                  <c:v>1783.35</c:v>
                </c:pt>
                <c:pt idx="83">
                  <c:v>1786.35</c:v>
                </c:pt>
                <c:pt idx="84">
                  <c:v>1786.83</c:v>
                </c:pt>
                <c:pt idx="85">
                  <c:v>1787.9</c:v>
                </c:pt>
                <c:pt idx="86">
                  <c:v>1788.2</c:v>
                </c:pt>
                <c:pt idx="87">
                  <c:v>1791.18</c:v>
                </c:pt>
                <c:pt idx="88">
                  <c:v>1787.71</c:v>
                </c:pt>
                <c:pt idx="89">
                  <c:v>1791.46</c:v>
                </c:pt>
                <c:pt idx="90">
                  <c:v>1792.78</c:v>
                </c:pt>
                <c:pt idx="91">
                  <c:v>1794.97</c:v>
                </c:pt>
                <c:pt idx="92">
                  <c:v>1794.99</c:v>
                </c:pt>
                <c:pt idx="93">
                  <c:v>1796.26</c:v>
                </c:pt>
                <c:pt idx="94">
                  <c:v>1796.92</c:v>
                </c:pt>
                <c:pt idx="95">
                  <c:v>1799.31</c:v>
                </c:pt>
                <c:pt idx="96">
                  <c:v>1800.38</c:v>
                </c:pt>
                <c:pt idx="97">
                  <c:v>1802.87</c:v>
                </c:pt>
                <c:pt idx="98">
                  <c:v>1803.51</c:v>
                </c:pt>
                <c:pt idx="99">
                  <c:v>1804.25</c:v>
                </c:pt>
                <c:pt idx="100">
                  <c:v>1804</c:v>
                </c:pt>
                <c:pt idx="101">
                  <c:v>1805.07</c:v>
                </c:pt>
                <c:pt idx="102">
                  <c:v>1806.5</c:v>
                </c:pt>
                <c:pt idx="103">
                  <c:v>1807.8</c:v>
                </c:pt>
                <c:pt idx="104">
                  <c:v>1808.24</c:v>
                </c:pt>
                <c:pt idx="105">
                  <c:v>1807.62</c:v>
                </c:pt>
                <c:pt idx="106">
                  <c:v>1807.73</c:v>
                </c:pt>
                <c:pt idx="107">
                  <c:v>1808.08</c:v>
                </c:pt>
                <c:pt idx="108">
                  <c:v>1808.82</c:v>
                </c:pt>
                <c:pt idx="109">
                  <c:v>1808.52</c:v>
                </c:pt>
                <c:pt idx="110">
                  <c:v>1807.02</c:v>
                </c:pt>
                <c:pt idx="111">
                  <c:v>1804.33</c:v>
                </c:pt>
                <c:pt idx="112">
                  <c:v>1802.61</c:v>
                </c:pt>
                <c:pt idx="113">
                  <c:v>1801.92</c:v>
                </c:pt>
                <c:pt idx="114">
                  <c:v>1802.28</c:v>
                </c:pt>
                <c:pt idx="115">
                  <c:v>1801.09</c:v>
                </c:pt>
                <c:pt idx="116">
                  <c:v>1798.59</c:v>
                </c:pt>
                <c:pt idx="117">
                  <c:v>1796.51</c:v>
                </c:pt>
                <c:pt idx="118">
                  <c:v>1793.72</c:v>
                </c:pt>
                <c:pt idx="119">
                  <c:v>1791.05</c:v>
                </c:pt>
                <c:pt idx="120">
                  <c:v>1789.54</c:v>
                </c:pt>
                <c:pt idx="121">
                  <c:v>1785.94</c:v>
                </c:pt>
                <c:pt idx="122">
                  <c:v>1783.51</c:v>
                </c:pt>
                <c:pt idx="123">
                  <c:v>1781.08</c:v>
                </c:pt>
                <c:pt idx="124">
                  <c:v>1779.56</c:v>
                </c:pt>
                <c:pt idx="125">
                  <c:v>1777.52</c:v>
                </c:pt>
                <c:pt idx="126">
                  <c:v>1774.17</c:v>
                </c:pt>
                <c:pt idx="127">
                  <c:v>1771.16</c:v>
                </c:pt>
                <c:pt idx="128">
                  <c:v>1769.24</c:v>
                </c:pt>
                <c:pt idx="129">
                  <c:v>1767.74</c:v>
                </c:pt>
                <c:pt idx="130">
                  <c:v>1764.13</c:v>
                </c:pt>
                <c:pt idx="131">
                  <c:v>1762.43</c:v>
                </c:pt>
                <c:pt idx="132">
                  <c:v>1758.89</c:v>
                </c:pt>
                <c:pt idx="133">
                  <c:v>1757.39</c:v>
                </c:pt>
                <c:pt idx="134">
                  <c:v>1754.72</c:v>
                </c:pt>
                <c:pt idx="135">
                  <c:v>1751.64</c:v>
                </c:pt>
                <c:pt idx="136">
                  <c:v>1749.23</c:v>
                </c:pt>
                <c:pt idx="137">
                  <c:v>1744.91</c:v>
                </c:pt>
                <c:pt idx="138">
                  <c:v>1743.86</c:v>
                </c:pt>
                <c:pt idx="139">
                  <c:v>1741.45</c:v>
                </c:pt>
                <c:pt idx="140">
                  <c:v>1738.95</c:v>
                </c:pt>
                <c:pt idx="141">
                  <c:v>1736.32</c:v>
                </c:pt>
                <c:pt idx="142">
                  <c:v>1733.63</c:v>
                </c:pt>
                <c:pt idx="143">
                  <c:v>1732.64</c:v>
                </c:pt>
                <c:pt idx="144">
                  <c:v>1729.34</c:v>
                </c:pt>
                <c:pt idx="145">
                  <c:v>1727.5</c:v>
                </c:pt>
                <c:pt idx="146">
                  <c:v>1724.3</c:v>
                </c:pt>
                <c:pt idx="147">
                  <c:v>1723.07</c:v>
                </c:pt>
                <c:pt idx="148">
                  <c:v>1720.49</c:v>
                </c:pt>
                <c:pt idx="149">
                  <c:v>1718.37</c:v>
                </c:pt>
                <c:pt idx="150">
                  <c:v>1716.54</c:v>
                </c:pt>
                <c:pt idx="151">
                  <c:v>1713.83</c:v>
                </c:pt>
                <c:pt idx="152">
                  <c:v>1712.13</c:v>
                </c:pt>
                <c:pt idx="153">
                  <c:v>1710.29</c:v>
                </c:pt>
                <c:pt idx="154">
                  <c:v>1708.17</c:v>
                </c:pt>
                <c:pt idx="155">
                  <c:v>1706.18</c:v>
                </c:pt>
                <c:pt idx="156">
                  <c:v>1704.12</c:v>
                </c:pt>
                <c:pt idx="157">
                  <c:v>1703.26</c:v>
                </c:pt>
                <c:pt idx="158">
                  <c:v>1700.29</c:v>
                </c:pt>
                <c:pt idx="159">
                  <c:v>1698.94</c:v>
                </c:pt>
                <c:pt idx="160">
                  <c:v>1697.98</c:v>
                </c:pt>
                <c:pt idx="161">
                  <c:v>1695.35</c:v>
                </c:pt>
                <c:pt idx="162">
                  <c:v>1694.91</c:v>
                </c:pt>
                <c:pt idx="163">
                  <c:v>1692.64</c:v>
                </c:pt>
                <c:pt idx="164">
                  <c:v>1690.74</c:v>
                </c:pt>
                <c:pt idx="165">
                  <c:v>1689.56</c:v>
                </c:pt>
                <c:pt idx="166">
                  <c:v>1688.07</c:v>
                </c:pt>
                <c:pt idx="167">
                  <c:v>1686.01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25E-47E4-BBFC-408594F2B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0510736"/>
        <c:axId val="550509776"/>
      </c:scatterChart>
      <c:valAx>
        <c:axId val="550510736"/>
        <c:scaling>
          <c:orientation val="minMax"/>
          <c:max val="1.0000000000000002E-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</a:rPr>
                  <a:t>Time(s)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509776"/>
        <c:crosses val="autoZero"/>
        <c:crossBetween val="midCat"/>
      </c:valAx>
      <c:valAx>
        <c:axId val="5505097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>
                    <a:solidFill>
                      <a:schemeClr val="tx1"/>
                    </a:solidFill>
                  </a:rPr>
                  <a:t>Reaction Force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510736"/>
        <c:crosses val="autoZero"/>
        <c:crossBetween val="midCat"/>
      </c:valAx>
      <c:spPr>
        <a:noFill/>
        <a:ln>
          <a:solidFill>
            <a:schemeClr val="accent1"/>
          </a:solidFill>
        </a:ln>
        <a:effectLst/>
      </c:spPr>
    </c:plotArea>
    <c:legend>
      <c:legendPos val="r"/>
      <c:layout>
        <c:manualLayout>
          <c:xMode val="edge"/>
          <c:yMode val="edge"/>
          <c:x val="0.65635986202017249"/>
          <c:y val="0.56219044895766657"/>
          <c:w val="0.26913888888888887"/>
          <c:h val="0.267730853064454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0.19848</cdr:x>
      <cdr:y>0.04675</cdr:y>
    </cdr:from>
    <cdr:to>
      <cdr:x>0.50917</cdr:x>
      <cdr:y>0.13551</cdr:y>
    </cdr:to>
    <cdr:sp macro="" textlink="">
      <cdr:nvSpPr>
        <cdr:cNvPr id="2" name="TextBox 12">
          <a:extLst xmlns:a="http://schemas.openxmlformats.org/drawingml/2006/main">
            <a:ext uri="{FF2B5EF4-FFF2-40B4-BE49-F238E27FC236}">
              <a16:creationId xmlns:a16="http://schemas.microsoft.com/office/drawing/2014/main" id="{D5B51F77-6991-49D2-A786-51F320DD8781}"/>
            </a:ext>
          </a:extLst>
        </cdr:cNvPr>
        <cdr:cNvSpPr txBox="1"/>
      </cdr:nvSpPr>
      <cdr:spPr>
        <a:xfrm xmlns:a="http://schemas.openxmlformats.org/drawingml/2006/main">
          <a:off x="1079178" y="194561"/>
          <a:ext cx="1689332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i="1" dirty="0">
              <a:solidFill>
                <a:srgbClr val="00B050"/>
              </a:solidFill>
            </a:rPr>
            <a:t>Normal cell </a:t>
          </a:r>
          <a:endParaRPr lang="en-IN" dirty="0"/>
        </a:p>
      </cdr:txBody>
    </cdr:sp>
  </cdr:relSizeAnchor>
  <cdr:relSizeAnchor xmlns:cdr="http://schemas.openxmlformats.org/drawingml/2006/chartDrawing">
    <cdr:from>
      <cdr:x>0.24341</cdr:x>
      <cdr:y>0.14054</cdr:y>
    </cdr:from>
    <cdr:to>
      <cdr:x>0.42601</cdr:x>
      <cdr:y>0.34153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7DCFA59E-2671-4494-AB8D-165035174450}"/>
            </a:ext>
          </a:extLst>
        </cdr:cNvPr>
        <cdr:cNvPicPr/>
      </cdr:nvPicPr>
      <cdr:blipFill rotWithShape="1"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 t="13263" r="52964" b="6448"/>
        <a:stretch xmlns:a="http://schemas.openxmlformats.org/drawingml/2006/main"/>
      </cdr:blipFill>
      <cdr:spPr bwMode="auto">
        <a:xfrm xmlns:a="http://schemas.openxmlformats.org/drawingml/2006/main">
          <a:off x="1323485" y="584826"/>
          <a:ext cx="992849" cy="8363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0.19652</cdr:x>
      <cdr:y>0.06085</cdr:y>
    </cdr:from>
    <cdr:to>
      <cdr:x>0.49033</cdr:x>
      <cdr:y>0.15244</cdr:y>
    </cdr:to>
    <cdr:sp macro="" textlink="">
      <cdr:nvSpPr>
        <cdr:cNvPr id="2" name="TextBox 12">
          <a:extLst xmlns:a="http://schemas.openxmlformats.org/drawingml/2006/main">
            <a:ext uri="{FF2B5EF4-FFF2-40B4-BE49-F238E27FC236}">
              <a16:creationId xmlns:a16="http://schemas.microsoft.com/office/drawing/2014/main" id="{B686F815-A3A6-4A22-8AA2-27A27F5BA193}"/>
            </a:ext>
          </a:extLst>
        </cdr:cNvPr>
        <cdr:cNvSpPr txBox="1"/>
      </cdr:nvSpPr>
      <cdr:spPr>
        <a:xfrm xmlns:a="http://schemas.openxmlformats.org/drawingml/2006/main">
          <a:off x="1129978" y="245361"/>
          <a:ext cx="1689332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i="1" dirty="0">
              <a:solidFill>
                <a:srgbClr val="00B050"/>
              </a:solidFill>
            </a:rPr>
            <a:t>Normal cell </a:t>
          </a:r>
          <a:endParaRPr lang="en-IN" sz="1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9BA90-1020-4121-B3CB-89AEDCF66741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A812C-C750-494B-8803-F5CE60932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39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66F6040D-B36C-4043-815F-20CC6BEF0D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F4C7AD1B-72DF-487D-98B0-B511F1F78F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DDC37531-083D-42C4-A019-82DB74A6A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6AFCA81-EF8F-4892-9FDD-1344A94277E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22EA-3335-436B-9413-680499510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52AF9-3780-42E7-97BD-FD01F3EB7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EF453-DD0D-48E4-8005-BF60C28D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7A0B1-20C3-4B84-913E-8106EB78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10B53-2F92-4CB1-B112-135EAB2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712CA-88B5-442E-85BF-E05E687CC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7096" y="1154787"/>
            <a:ext cx="4491182" cy="3795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FE2E65-1254-47E2-95FF-E9C501469478}"/>
              </a:ext>
            </a:extLst>
          </p:cNvPr>
          <p:cNvSpPr/>
          <p:nvPr userDrawn="1"/>
        </p:nvSpPr>
        <p:spPr>
          <a:xfrm>
            <a:off x="3286991" y="595890"/>
            <a:ext cx="5618018" cy="491374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94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A864-735E-4040-86D8-A7EC6745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64DD2-BA9F-4085-9EF9-E8969E38C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53F09-EC39-406F-AD7B-EFE2FCD6D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AB841-E0BD-4709-BCA8-056F567B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6B8C-E391-4231-8F40-5169C001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74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6E111-8A98-4A9B-81B2-B5C33DE0C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3BFB9-89D6-4171-ADA2-5B5CDE94B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FB38-32B3-4B04-8062-3BB66A7B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1AE5C-588E-4603-843E-AC7CDAB7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520ED-DD3B-4C7F-A904-778A39A5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44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2CE74-DD6C-46F5-AFEE-6E745A6D8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7CF665-1E1B-4D03-A053-F87B042C2462}"/>
              </a:ext>
            </a:extLst>
          </p:cNvPr>
          <p:cNvCxnSpPr>
            <a:cxnSpLocks/>
          </p:cNvCxnSpPr>
          <p:nvPr userDrawn="1"/>
        </p:nvCxnSpPr>
        <p:spPr>
          <a:xfrm>
            <a:off x="0" y="6258382"/>
            <a:ext cx="12192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IIEST_logo.png">
            <a:extLst>
              <a:ext uri="{FF2B5EF4-FFF2-40B4-BE49-F238E27FC236}">
                <a16:creationId xmlns:a16="http://schemas.microsoft.com/office/drawing/2014/main" id="{ACF5969B-C430-4DA2-B6A0-7DBC359A4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r="7764" b="1785"/>
          <a:stretch>
            <a:fillRect/>
          </a:stretch>
        </p:blipFill>
        <p:spPr bwMode="auto">
          <a:xfrm>
            <a:off x="127001" y="6308862"/>
            <a:ext cx="624561" cy="54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72AAD-9D36-40FA-B380-C3BF0EA681E9}"/>
              </a:ext>
            </a:extLst>
          </p:cNvPr>
          <p:cNvSpPr txBox="1"/>
          <p:nvPr userDrawn="1"/>
        </p:nvSpPr>
        <p:spPr>
          <a:xfrm>
            <a:off x="838200" y="6383376"/>
            <a:ext cx="2331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Indian Institute of Engineering Science </a:t>
            </a:r>
          </a:p>
          <a:p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and Technology, Shibpur</a:t>
            </a:r>
            <a:endParaRPr lang="en-IN" sz="1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7B0B1B-AD6C-446C-9DC3-E5959C1185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009" y="886863"/>
            <a:ext cx="1110697" cy="9387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7402A0-585F-4100-9280-CD762B2683F7}"/>
              </a:ext>
            </a:extLst>
          </p:cNvPr>
          <p:cNvCxnSpPr>
            <a:cxnSpLocks/>
          </p:cNvCxnSpPr>
          <p:nvPr userDrawn="1"/>
        </p:nvCxnSpPr>
        <p:spPr>
          <a:xfrm>
            <a:off x="0" y="599617"/>
            <a:ext cx="12192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2DL">
            <a:extLst>
              <a:ext uri="{FF2B5EF4-FFF2-40B4-BE49-F238E27FC236}">
                <a16:creationId xmlns:a16="http://schemas.microsoft.com/office/drawing/2014/main" id="{673737A6-5713-414D-8ED6-48CD29AD24E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8"/>
          <a:stretch/>
        </p:blipFill>
        <p:spPr bwMode="auto">
          <a:xfrm>
            <a:off x="9332980" y="4752112"/>
            <a:ext cx="2452620" cy="130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DD904C-4285-4BFA-A1FA-F7506AC227D5}"/>
              </a:ext>
            </a:extLst>
          </p:cNvPr>
          <p:cNvSpPr/>
          <p:nvPr userDrawn="1"/>
        </p:nvSpPr>
        <p:spPr>
          <a:xfrm>
            <a:off x="180086" y="749060"/>
            <a:ext cx="1380859" cy="135682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C79FA3-3538-4582-947E-D2482CEF7033}"/>
              </a:ext>
            </a:extLst>
          </p:cNvPr>
          <p:cNvSpPr/>
          <p:nvPr userDrawn="1"/>
        </p:nvSpPr>
        <p:spPr>
          <a:xfrm>
            <a:off x="8752302" y="4331423"/>
            <a:ext cx="3259612" cy="1723023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E9A0BB5-B646-411F-A66C-62278163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714" y="6344379"/>
            <a:ext cx="2743200" cy="365125"/>
          </a:xfrm>
        </p:spPr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6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3E93-B5BD-4383-BA28-3D24837D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5BB1C-585B-41BE-A33B-00F0F79D1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5C471-C846-4D72-B8A8-1D8480C4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88DB8-9DAB-4B76-98F3-49294630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DF9E6-E0EF-4E61-9F77-841E76E0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72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642A-8FAD-428A-892D-98D8EBFD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495F-D01A-4E49-A1FA-20D3408CA5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ECF14-7105-4C00-A544-C96952DEE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401C4-89E5-48D8-BC4B-302C9B12C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1E9AC-679D-4C33-B07D-266D19CA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55422-041B-4724-8D88-E5818AFE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6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8F70B-F904-4D32-9E3C-ACFB8001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4DBDA-B120-49A9-A7C3-73D29092A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7E634-1694-45B3-A62B-D44FDCF3E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501751-3E32-4F8E-914D-3A5EEC161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171D9-5A15-4193-A64C-DD4CC74C4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688BBD-3792-4AC5-920B-93C5CF51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236DF-4C90-4B66-9AB8-41D398E1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95DD2B-9F67-4968-BAD5-C8784AB7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78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6D67-408D-4D0B-A659-1E0C90E4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95B78-0485-43A4-BA90-C444D4A3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AF2BA-21B5-452A-8437-04D862E0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A0A22-A77E-4AE4-ACB7-E6E3B9B6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28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43C5B-A756-4474-A4D0-C1A4B9B8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73BA-98BD-4640-B2FF-62EF5D70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BF96C-B851-4866-AA90-E9FC383E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19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55FB-0D82-4BC7-8D38-768D8D4E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CB528-7ABF-4BD8-AB96-49EA68B26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FCC6D-288C-4752-8591-22CA843BE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3BD3E-4070-446D-894D-88705908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8D0C3-9E52-468F-AFDB-ECCAC6F3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CC9CA-827F-4A67-A365-CE22C072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289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3FB9-BFAD-4E94-A857-5DFD975A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37DA07-7068-4B6C-82EC-0F0EF05FD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A359F-E1C2-46F9-AD53-6FCF6AE97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78822-644C-4556-BEC5-F03A9C2CD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115FF-F7F6-4950-9B80-44E628D0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6A969-7694-4F8B-A74B-A68E0B1E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29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C7A11-7F2E-43B3-8BB8-8C982013E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1DCB2-8E9B-40C5-B058-8EA0E7603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CCCDA-E340-40AD-A2CC-DE4BB2927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69690-2105-45E7-ACCE-17B2A28FB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2843F-025D-4020-BB56-D872AE1B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F8FE0-5EFB-400D-9041-19DC9FEF07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483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en.wikipedia.org/wiki/Latin_square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hyperlink" Target="https://en.wikipedia.org/wiki/Hypercube" TargetMode="External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>
            <a:extLst>
              <a:ext uri="{FF2B5EF4-FFF2-40B4-BE49-F238E27FC236}">
                <a16:creationId xmlns:a16="http://schemas.microsoft.com/office/drawing/2014/main" id="{36B17DD2-80CA-4862-8774-C9E8A0EDF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764" y="1"/>
            <a:ext cx="9961418" cy="861774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8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B.Tech</a:t>
            </a:r>
            <a:r>
              <a:rPr lang="en-US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Thesis Presentation</a:t>
            </a:r>
          </a:p>
          <a:p>
            <a:pPr algn="ctr"/>
            <a:endParaRPr lang="en-I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Yu Mincho Demibold" panose="020206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2051" name="Picture 5" descr="IIEST_logo.png">
            <a:extLst>
              <a:ext uri="{FF2B5EF4-FFF2-40B4-BE49-F238E27FC236}">
                <a16:creationId xmlns:a16="http://schemas.microsoft.com/office/drawing/2014/main" id="{D9BD993A-928C-4E44-8309-0EDC81F87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r="7764" b="1785"/>
          <a:stretch>
            <a:fillRect/>
          </a:stretch>
        </p:blipFill>
        <p:spPr bwMode="auto">
          <a:xfrm>
            <a:off x="5040349" y="1263516"/>
            <a:ext cx="1885967" cy="165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>
            <a:extLst>
              <a:ext uri="{FF2B5EF4-FFF2-40B4-BE49-F238E27FC236}">
                <a16:creationId xmlns:a16="http://schemas.microsoft.com/office/drawing/2014/main" id="{7A2D0C26-9810-4560-9C6A-AE5EDB45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824538"/>
            <a:ext cx="9144000" cy="10329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Department of Aerospace Engineering and Applied Mechanics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6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Indian Institute of Engineering Science and Technology, Shibpur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600" b="1" dirty="0">
                <a:solidFill>
                  <a:srgbClr val="92D050"/>
                </a:solidFill>
                <a:latin typeface="Times New Roman" panose="02020603050405020304" pitchFamily="18" charset="0"/>
              </a:rPr>
              <a:t>May 18, 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F2200-AF1D-4431-B8BA-EE85ACF96AC7}"/>
              </a:ext>
            </a:extLst>
          </p:cNvPr>
          <p:cNvSpPr txBox="1"/>
          <p:nvPr/>
        </p:nvSpPr>
        <p:spPr>
          <a:xfrm>
            <a:off x="610231" y="3157043"/>
            <a:ext cx="10746212" cy="956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71395" algn="l"/>
                <a:tab pos="397891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‘</a:t>
            </a:r>
            <a:r>
              <a:rPr lang="en-US" sz="24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Crashworthiness optimization of NPR structure with Artificial Intelligence’</a:t>
            </a:r>
            <a:endParaRPr lang="en-IN" sz="2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71395" algn="l"/>
                <a:tab pos="3978910" algn="l"/>
              </a:tabLst>
            </a:pPr>
            <a:r>
              <a:rPr lang="en-US" sz="24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’</a:t>
            </a:r>
            <a:endParaRPr lang="en-IN" sz="2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BBD60-BB45-4FA6-B995-3938C1161533}"/>
              </a:ext>
            </a:extLst>
          </p:cNvPr>
          <p:cNvSpPr txBox="1"/>
          <p:nvPr/>
        </p:nvSpPr>
        <p:spPr>
          <a:xfrm>
            <a:off x="0" y="3851071"/>
            <a:ext cx="6096000" cy="1544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en-IN" sz="1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by: </a:t>
            </a:r>
            <a:endParaRPr lang="en-IN" sz="16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71395" algn="l"/>
                <a:tab pos="397891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Mainak Mallick (Enroll No-511318017)</a:t>
            </a: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71395" algn="l"/>
                <a:tab pos="3978910" algn="l"/>
              </a:tabLst>
            </a:pP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Tarun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 Kurakula (Enroll No-511318018)</a:t>
            </a: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71395" algn="l"/>
                <a:tab pos="3978910" algn="l"/>
              </a:tabLst>
            </a:pP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Dipayan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 Parbat (Enroll No- 511318019)</a:t>
            </a: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98179-40CA-4F07-BF7F-2CF66CA61480}"/>
              </a:ext>
            </a:extLst>
          </p:cNvPr>
          <p:cNvSpPr txBox="1"/>
          <p:nvPr/>
        </p:nvSpPr>
        <p:spPr>
          <a:xfrm>
            <a:off x="6599744" y="4040866"/>
            <a:ext cx="6285186" cy="116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71395" algn="l"/>
                <a:tab pos="3978910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Under the guidance of :</a:t>
            </a:r>
            <a:endParaRPr lang="en-IN" dirty="0">
              <a:solidFill>
                <a:schemeClr val="tx2">
                  <a:lumMod val="75000"/>
                </a:schemeClr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71395" algn="l"/>
                <a:tab pos="3978910" algn="l"/>
              </a:tabLst>
            </a:pPr>
            <a:r>
              <a:rPr lang="en-US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Dr. Niloy Khutia</a:t>
            </a:r>
            <a:endParaRPr lang="en-IN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271395" algn="l"/>
                <a:tab pos="397891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  <a:endParaRPr lang="en-IN" sz="11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E3A2FA-EDE7-458F-BE85-C7C8EB0FA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343B5-2288-413D-9459-7610752A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54" y="669397"/>
            <a:ext cx="5766560" cy="18158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922127" y="-67877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Neural Network continued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8A3D-0FCE-493D-AEEF-F2D33769344D}"/>
              </a:ext>
            </a:extLst>
          </p:cNvPr>
          <p:cNvSpPr txBox="1"/>
          <p:nvPr/>
        </p:nvSpPr>
        <p:spPr>
          <a:xfrm>
            <a:off x="629930" y="1070774"/>
            <a:ext cx="4632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Primary Statistical gradient descent (GD)</a:t>
            </a:r>
            <a:endParaRPr lang="en-IN" sz="16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A1B7F-B909-4BA0-86D9-6107D420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68" y="1435329"/>
            <a:ext cx="5425864" cy="4543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0A76B0-75D8-4CEB-90E0-3F18143D83A5}"/>
              </a:ext>
            </a:extLst>
          </p:cNvPr>
          <p:cNvSpPr txBox="1"/>
          <p:nvPr/>
        </p:nvSpPr>
        <p:spPr>
          <a:xfrm>
            <a:off x="6525087" y="5146998"/>
            <a:ext cx="231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  <a:endParaRPr lang="en-IN" dirty="0"/>
          </a:p>
        </p:txBody>
      </p:sp>
      <p:pic>
        <p:nvPicPr>
          <p:cNvPr id="2050" name="Picture 2" descr="Gradient Descent in Linear Regression | Introduction to Gradient Descent">
            <a:extLst>
              <a:ext uri="{FF2B5EF4-FFF2-40B4-BE49-F238E27FC236}">
                <a16:creationId xmlns:a16="http://schemas.microsoft.com/office/drawing/2014/main" id="{16440E0E-A48D-4DE5-936A-789793563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411" y="3669868"/>
            <a:ext cx="2708997" cy="237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3702B-BA9C-4AD8-9BDE-03E5BC51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10</a:t>
            </a:fld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AB814-2BC5-4503-A6EA-17D2DD3B8ADD}"/>
              </a:ext>
            </a:extLst>
          </p:cNvPr>
          <p:cNvSpPr/>
          <p:nvPr/>
        </p:nvSpPr>
        <p:spPr>
          <a:xfrm>
            <a:off x="6022091" y="2429939"/>
            <a:ext cx="3303027" cy="20018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89AD8-6B59-4ABE-8DA0-7046E5311C78}"/>
              </a:ext>
            </a:extLst>
          </p:cNvPr>
          <p:cNvSpPr txBox="1"/>
          <p:nvPr/>
        </p:nvSpPr>
        <p:spPr>
          <a:xfrm>
            <a:off x="6148022" y="2449051"/>
            <a:ext cx="28973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1" dirty="0">
                <a:solidFill>
                  <a:srgbClr val="292929"/>
                </a:solidFill>
                <a:effectLst/>
                <a:ea typeface="Cambria" panose="02040503050406030204" pitchFamily="18" charset="0"/>
              </a:rPr>
              <a:t>Optimization of neural network is required to get accurate predictions and quantify the error in it and often done by calculating a loss function and calibrating the weights and biases along with it.</a:t>
            </a:r>
            <a:endParaRPr lang="en-IN" sz="1600" b="1" i="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4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D30E0F-EC86-43D0-AC8D-BBF9D999010D}"/>
              </a:ext>
            </a:extLst>
          </p:cNvPr>
          <p:cNvSpPr txBox="1"/>
          <p:nvPr/>
        </p:nvSpPr>
        <p:spPr>
          <a:xfrm>
            <a:off x="5555184" y="1809789"/>
            <a:ext cx="2670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Optimization Methods for Neural net</a:t>
            </a:r>
            <a:endParaRPr lang="en-IN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A32AB-76EF-422D-A764-E247C020F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92" b="14139"/>
          <a:stretch/>
        </p:blipFill>
        <p:spPr>
          <a:xfrm>
            <a:off x="8683217" y="1311923"/>
            <a:ext cx="2518183" cy="2017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5DE227-E629-4040-8C94-8489ED870AE7}"/>
              </a:ext>
            </a:extLst>
          </p:cNvPr>
          <p:cNvSpPr/>
          <p:nvPr/>
        </p:nvSpPr>
        <p:spPr>
          <a:xfrm>
            <a:off x="6762830" y="3429000"/>
            <a:ext cx="2634354" cy="24545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14299-0FF5-4E91-A109-4D691BF11F7D}"/>
              </a:ext>
            </a:extLst>
          </p:cNvPr>
          <p:cNvSpPr txBox="1"/>
          <p:nvPr/>
        </p:nvSpPr>
        <p:spPr>
          <a:xfrm>
            <a:off x="796632" y="731859"/>
            <a:ext cx="4632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Adaptive Moment Estimation(</a:t>
            </a:r>
            <a:r>
              <a:rPr lang="en-US" sz="1600" b="1" i="1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ADAM) in brief</a:t>
            </a:r>
            <a:endParaRPr lang="en-IN" sz="16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FCF840-5E40-44C3-8FD6-91437A6B7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21" y="1170145"/>
            <a:ext cx="2364907" cy="673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C44EED-F01E-4771-8C16-D0FE9F5FB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730" y="3191210"/>
            <a:ext cx="1323950" cy="1146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7C948-F8C3-4B2D-A07E-4664AA4E8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421" y="4726586"/>
            <a:ext cx="2295579" cy="784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5641B-0060-40FF-B170-25C18034797D}"/>
              </a:ext>
            </a:extLst>
          </p:cNvPr>
          <p:cNvSpPr txBox="1"/>
          <p:nvPr/>
        </p:nvSpPr>
        <p:spPr>
          <a:xfrm>
            <a:off x="804730" y="4202783"/>
            <a:ext cx="4632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iases  are counteracted by computing bias-corrected first and second moment estimates</a:t>
            </a:r>
            <a:endParaRPr lang="en-IN" sz="1400" b="1" i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CAEF0-B748-4ADA-B824-551868F9001C}"/>
              </a:ext>
            </a:extLst>
          </p:cNvPr>
          <p:cNvSpPr txBox="1"/>
          <p:nvPr/>
        </p:nvSpPr>
        <p:spPr>
          <a:xfrm>
            <a:off x="796632" y="5427843"/>
            <a:ext cx="46325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Updating the new parameters</a:t>
            </a:r>
            <a:endParaRPr lang="en-IN" sz="1400" b="1" i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AAFEC1-FB21-44C1-A7BE-91301004BE56}"/>
              </a:ext>
            </a:extLst>
          </p:cNvPr>
          <p:cNvSpPr txBox="1"/>
          <p:nvPr/>
        </p:nvSpPr>
        <p:spPr>
          <a:xfrm>
            <a:off x="804730" y="2883433"/>
            <a:ext cx="46325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1400" b="1" i="1" baseline="-250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 err="1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lang="en-US" sz="1400" b="1" i="1" baseline="-25000" dirty="0" err="1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4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computed first for next step</a:t>
            </a:r>
            <a:endParaRPr lang="en-IN" sz="1400" b="1" i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1DADFF-30A6-42A9-99F0-BAB1C19EF603}"/>
                  </a:ext>
                </a:extLst>
              </p:cNvPr>
              <p:cNvSpPr txBox="1"/>
              <p:nvPr/>
            </p:nvSpPr>
            <p:spPr>
              <a:xfrm>
                <a:off x="796632" y="1843741"/>
                <a:ext cx="4632540" cy="1224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</a:t>
                </a:r>
                <a:r>
                  <a:rPr lang="en-US" sz="1400" i="1" baseline="-250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 b="0" dirty="0">
                    <a:solidFill>
                      <a:srgbClr val="313B3F"/>
                    </a:solidFill>
                    <a:effectLst/>
                    <a:latin typeface="Georgia" panose="02040502050405020303" pitchFamily="18" charset="0"/>
                  </a:rPr>
                  <a:t> is the first moment (the mean)</a:t>
                </a:r>
              </a:p>
              <a:p>
                <a:r>
                  <a:rPr lang="en-US" sz="1400" i="1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en-US" sz="1400" i="1" baseline="-250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 dirty="0">
                    <a:solidFill>
                      <a:srgbClr val="313B3F"/>
                    </a:solidFill>
                    <a:latin typeface="Georgia" panose="02040502050405020303" pitchFamily="18" charset="0"/>
                  </a:rPr>
                  <a:t> is</a:t>
                </a:r>
                <a:r>
                  <a:rPr lang="en-US" sz="1400" b="0" dirty="0">
                    <a:solidFill>
                      <a:srgbClr val="313B3F"/>
                    </a:solidFill>
                    <a:effectLst/>
                    <a:latin typeface="Georgia" panose="02040502050405020303" pitchFamily="18" charset="0"/>
                  </a:rPr>
                  <a:t> the second moment (the uncentered variance)</a:t>
                </a:r>
              </a:p>
              <a:p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IN" sz="1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decay rate</a:t>
                </a:r>
              </a:p>
              <a:p>
                <a:r>
                  <a:rPr lang="en-US" sz="1400" i="1" dirty="0" err="1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:r>
                  <a:rPr lang="en-US" sz="1400" i="1" baseline="-25000" dirty="0" err="1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US" sz="1400" i="1" baseline="-250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4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 the gradient of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 time step </a:t>
                </a:r>
                <a:r>
                  <a:rPr lang="en-US" sz="1400" i="1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t.</a:t>
                </a:r>
                <a:endParaRPr lang="en-IN" sz="1400" i="1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400" b="0" i="1" dirty="0">
                  <a:solidFill>
                    <a:srgbClr val="313B3F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1DADFF-30A6-42A9-99F0-BAB1C19EF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32" y="1843741"/>
                <a:ext cx="4632540" cy="1224759"/>
              </a:xfrm>
              <a:prstGeom prst="rect">
                <a:avLst/>
              </a:prstGeom>
              <a:blipFill>
                <a:blip r:embed="rId9"/>
                <a:stretch>
                  <a:fillRect l="-395" t="-9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80E5B62-E1C2-4237-956A-3A79D0F34D5B}"/>
              </a:ext>
            </a:extLst>
          </p:cNvPr>
          <p:cNvSpPr/>
          <p:nvPr/>
        </p:nvSpPr>
        <p:spPr>
          <a:xfrm>
            <a:off x="804730" y="-80260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Neural Network continued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2143F3-82E1-4CC9-B54C-FAF3DCF1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11</a:t>
            </a:fld>
            <a:endParaRPr lang="en-IN"/>
          </a:p>
        </p:txBody>
      </p:sp>
      <p:pic>
        <p:nvPicPr>
          <p:cNvPr id="18" name="2022-05-18 10-05-01">
            <a:hlinkClick r:id="" action="ppaction://media"/>
            <a:extLst>
              <a:ext uri="{FF2B5EF4-FFF2-40B4-BE49-F238E27FC236}">
                <a16:creationId xmlns:a16="http://schemas.microsoft.com/office/drawing/2014/main" id="{1A8CC5B3-7523-4B69-89BB-5D724182A9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68" end="4060"/>
                </p14:media>
              </p:ext>
            </p:extLst>
          </p:nvPr>
        </p:nvPicPr>
        <p:blipFill rotWithShape="1">
          <a:blip r:embed="rId10"/>
          <a:srcRect l="16705" t="11862" r="38206" b="19531"/>
          <a:stretch/>
        </p:blipFill>
        <p:spPr>
          <a:xfrm>
            <a:off x="6820915" y="3511034"/>
            <a:ext cx="2518183" cy="22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4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D8070E6-E806-4805-A64F-01AD59A38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9" b="10550"/>
          <a:stretch/>
        </p:blipFill>
        <p:spPr bwMode="auto">
          <a:xfrm>
            <a:off x="3941394" y="3738563"/>
            <a:ext cx="2698376" cy="231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93632" y="-44984"/>
            <a:ext cx="10681855" cy="70307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Neural Network and LHS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1333C8-EA4D-4656-BBFA-F22261F46CAC}"/>
              </a:ext>
            </a:extLst>
          </p:cNvPr>
          <p:cNvSpPr txBox="1"/>
          <p:nvPr/>
        </p:nvSpPr>
        <p:spPr>
          <a:xfrm>
            <a:off x="616513" y="71327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Latin hypercube sampling (LHS) – A </a:t>
            </a:r>
            <a:r>
              <a:rPr lang="en-US" sz="1600" b="1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statistical</a:t>
            </a:r>
            <a:r>
              <a:rPr lang="en-US" sz="16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method for generating a near-random sample of parameter values from a </a:t>
            </a:r>
            <a:r>
              <a:rPr lang="en-US" sz="1600" b="1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multidimensional distribution</a:t>
            </a:r>
            <a:r>
              <a:rPr lang="en-US" sz="160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IN" sz="16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14994-2860-423B-9803-0A0AC19A9677}"/>
              </a:ext>
            </a:extLst>
          </p:cNvPr>
          <p:cNvSpPr txBox="1"/>
          <p:nvPr/>
        </p:nvSpPr>
        <p:spPr>
          <a:xfrm>
            <a:off x="616513" y="1898334"/>
            <a:ext cx="50333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sz="1400" b="1" i="1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hlinkClick r:id="rId3" tooltip="Latin squ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Latin square</a:t>
            </a:r>
            <a:r>
              <a:rPr lang="en-US" sz="14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1" i="1" dirty="0">
                <a:solidFill>
                  <a:srgbClr val="C00000"/>
                </a:solidFill>
                <a:latin typeface="Arial" panose="020B0604020202020204" pitchFamily="34" charset="0"/>
              </a:rPr>
              <a:t>- I</a:t>
            </a:r>
            <a:r>
              <a:rPr lang="en-US" sz="14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f (and only if) there is only one sample in each row and each column.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 Latin </a:t>
            </a:r>
            <a:r>
              <a:rPr lang="en-US" sz="1400" b="1" i="1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hlinkClick r:id="rId4" tooltip="Hypercub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hypercube</a:t>
            </a:r>
            <a:r>
              <a:rPr lang="en-US" sz="14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1" i="1" dirty="0">
                <a:solidFill>
                  <a:srgbClr val="C00000"/>
                </a:solidFill>
                <a:latin typeface="Arial" panose="020B0604020202020204" pitchFamily="34" charset="0"/>
              </a:rPr>
              <a:t>- G</a:t>
            </a:r>
            <a:r>
              <a:rPr lang="en-US" sz="14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eneralization of this concept to an arbitrary number of dimensions.</a:t>
            </a:r>
            <a:endParaRPr lang="en-IN" sz="1400" b="1" i="1" dirty="0">
              <a:solidFill>
                <a:srgbClr val="C00000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BE41E0-9E65-4573-9564-53FD9D39C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" y="3595128"/>
            <a:ext cx="2349859" cy="238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6CB4D6-023E-4516-9475-D1C9D3076906}"/>
              </a:ext>
            </a:extLst>
          </p:cNvPr>
          <p:cNvCxnSpPr>
            <a:cxnSpLocks/>
            <a:stCxn id="2052" idx="3"/>
          </p:cNvCxnSpPr>
          <p:nvPr/>
        </p:nvCxnSpPr>
        <p:spPr>
          <a:xfrm flipV="1">
            <a:off x="2966372" y="4787293"/>
            <a:ext cx="119325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44C41A-B6F0-4D48-B7F7-86AD7525F703}"/>
              </a:ext>
            </a:extLst>
          </p:cNvPr>
          <p:cNvSpPr txBox="1"/>
          <p:nvPr/>
        </p:nvSpPr>
        <p:spPr>
          <a:xfrm>
            <a:off x="7023543" y="713277"/>
            <a:ext cx="4652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Information of the used Neural net</a:t>
            </a:r>
            <a:endParaRPr lang="en-IN" sz="16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4FA392-DCD1-44B4-9F82-CFE406D8F3B2}"/>
              </a:ext>
            </a:extLst>
          </p:cNvPr>
          <p:cNvSpPr/>
          <p:nvPr/>
        </p:nvSpPr>
        <p:spPr>
          <a:xfrm>
            <a:off x="7076689" y="1071640"/>
            <a:ext cx="4722915" cy="50928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C34CE5-E2FF-40E0-9231-49C632FADF2B}"/>
              </a:ext>
            </a:extLst>
          </p:cNvPr>
          <p:cNvSpPr/>
          <p:nvPr/>
        </p:nvSpPr>
        <p:spPr>
          <a:xfrm>
            <a:off x="585689" y="3570538"/>
            <a:ext cx="6126824" cy="26084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7B1EA-B552-4869-A95D-C0FDAFCFA202}"/>
              </a:ext>
            </a:extLst>
          </p:cNvPr>
          <p:cNvSpPr txBox="1"/>
          <p:nvPr/>
        </p:nvSpPr>
        <p:spPr>
          <a:xfrm>
            <a:off x="7281392" y="1071640"/>
            <a:ext cx="4294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Georgia" panose="02040502050405020303" pitchFamily="18" charset="0"/>
              </a:rPr>
              <a:t>Deep learning package used – TensorFlow, </a:t>
            </a:r>
            <a:r>
              <a:rPr lang="en-US" sz="1400" i="1" dirty="0" err="1">
                <a:latin typeface="Georgia" panose="02040502050405020303" pitchFamily="18" charset="0"/>
              </a:rPr>
              <a:t>Keras</a:t>
            </a:r>
            <a:r>
              <a:rPr lang="en-US" sz="1400" i="1" dirty="0">
                <a:latin typeface="Georgia" panose="0204050205040502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Georgia" panose="02040502050405020303" pitchFamily="18" charset="0"/>
              </a:rPr>
              <a:t>Number of sample combinations generated through LHS for training- 200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Georgia" panose="02040502050405020303" pitchFamily="18" charset="0"/>
              </a:rPr>
              <a:t>Specs of learning model used – 1 input node, 1 output node and 2 hidden layer with 64 node in each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Georgia" panose="02040502050405020303" pitchFamily="18" charset="0"/>
              </a:rPr>
              <a:t> Total epochs – 1200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Georgia" panose="02040502050405020303" pitchFamily="18" charset="0"/>
              </a:rPr>
              <a:t>Some sample variations fig provided below</a:t>
            </a:r>
            <a:endParaRPr lang="en-IN" sz="1400" i="1" dirty="0"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CF15B-8B96-49D9-943B-C85E3E9DE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171" y="3211439"/>
            <a:ext cx="1509272" cy="130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831E0-B438-4225-BA5C-FA48384D6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083" y="3211439"/>
            <a:ext cx="1415142" cy="1303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0F867-1D94-4539-AC45-1DECA7CB4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6171" y="4730342"/>
            <a:ext cx="1509272" cy="1263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9DF84A-771E-4136-A599-43EC1B9A0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3552" y="4730340"/>
            <a:ext cx="1430199" cy="12636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4678D1-2A87-45C6-A898-0B1BF6D372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5443" y="3213331"/>
            <a:ext cx="1575640" cy="1302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99F349-9828-49B0-B57D-18A6CE6207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4466" y="4730341"/>
            <a:ext cx="1599086" cy="12636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29D89-26A2-45E3-B90B-9259D250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68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912892" y="-89773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Particle Swarm Algorithm(PSO)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6F78C0E-2AAF-4CBF-8CEB-BFD4198C5E4B}"/>
              </a:ext>
            </a:extLst>
          </p:cNvPr>
          <p:cNvSpPr txBox="1"/>
          <p:nvPr/>
        </p:nvSpPr>
        <p:spPr>
          <a:xfrm>
            <a:off x="461739" y="1054277"/>
            <a:ext cx="59928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Take P particles(a matrix) and position of </a:t>
            </a:r>
            <a:r>
              <a:rPr lang="en-US" sz="1600" b="1" i="1" kern="1200" dirty="0" err="1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600" b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particle as </a:t>
            </a:r>
            <a:endParaRPr lang="en-IN" sz="1600" b="1" dirty="0"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at </a:t>
            </a:r>
            <a:r>
              <a:rPr lang="en-US" sz="1600" b="1" i="1" kern="1200" dirty="0" err="1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sz="1600" b="1" i="1" kern="1200" baseline="-25000" dirty="0" err="1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600" b="1" kern="1200" baseline="-250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 step,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IN" sz="16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457200"/>
            <a:r>
              <a:rPr lang="en-US" sz="1600" b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Velocity 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</a:t>
            </a:r>
            <a:r>
              <a:rPr lang="en-US" sz="1600" b="1" i="1" kern="1200" baseline="30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 </a:t>
            </a:r>
            <a:r>
              <a:rPr lang="en-US" sz="1600" b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 (</a:t>
            </a:r>
            <a:r>
              <a:rPr lang="en-US" sz="1600" b="1" i="1" kern="12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1600" b="1" i="1" kern="1200" baseline="30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1600" b="1" i="1" kern="12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,v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y</a:t>
            </a:r>
            <a:r>
              <a:rPr lang="en-US" sz="1600" b="1" i="1" kern="1200" baseline="30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1600" b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) </a:t>
            </a:r>
          </a:p>
          <a:p>
            <a:pPr marL="457200"/>
            <a:endParaRPr lang="en-IN" sz="16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457200"/>
            <a:r>
              <a:rPr lang="en-US" sz="1600" b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Position </a:t>
            </a:r>
            <a:r>
              <a:rPr lang="en-US" sz="1600" b="1" i="1" kern="12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1600" b="1" i="1" kern="1200" baseline="30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1600" b="1" i="1" kern="1200" baseline="-25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600" b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 (</a:t>
            </a:r>
            <a:r>
              <a:rPr lang="en-US" sz="1600" b="1" i="1" kern="12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1600" b="1" i="1" kern="1200" baseline="30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1600" b="1" i="1" kern="12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,y</a:t>
            </a:r>
            <a:r>
              <a:rPr lang="en-US" sz="1600" b="1" i="1" kern="1200" baseline="30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1600" b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endParaRPr lang="en-IN" sz="16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457200"/>
            <a:r>
              <a:rPr lang="en-US" sz="1600" b="1" kern="1200" dirty="0">
                <a:solidFill>
                  <a:schemeClr val="accent6">
                    <a:lumMod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 </a:t>
            </a:r>
            <a:endParaRPr lang="en-IN" sz="1600" b="1" dirty="0">
              <a:solidFill>
                <a:schemeClr val="accent6">
                  <a:lumMod val="5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Then at </a:t>
            </a:r>
            <a:r>
              <a:rPr lang="en-US" sz="1600" b="1" i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t+1</a:t>
            </a:r>
            <a:r>
              <a:rPr lang="en-US" sz="1600" b="1" i="1" kern="1200" baseline="-250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600" b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time step,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IN" sz="1600" b="1" dirty="0"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/>
            <a:r>
              <a:rPr lang="en-US" sz="1600" b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Velocity 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</a:t>
            </a:r>
            <a:r>
              <a:rPr lang="en-US" sz="1600" b="1" i="1" kern="1200" baseline="30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t+1 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 </a:t>
            </a:r>
            <a:r>
              <a:rPr lang="en-US" sz="1600" b="1" i="1" kern="12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wV</a:t>
            </a:r>
            <a:r>
              <a:rPr lang="en-US" sz="1600" b="1" i="1" kern="1200" baseline="30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+ c</a:t>
            </a:r>
            <a:r>
              <a:rPr lang="en-US" sz="1600" b="1" i="1" kern="1200" baseline="-25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</a:t>
            </a:r>
            <a:r>
              <a:rPr lang="en-US" sz="1600" b="1" i="1" kern="1200" baseline="-25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600" b="1" i="1" kern="12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pbest-X</a:t>
            </a:r>
            <a:r>
              <a:rPr lang="en-US" sz="1600" b="1" i="1" kern="1200" baseline="30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) + c</a:t>
            </a:r>
            <a:r>
              <a:rPr lang="en-US" sz="1600" b="1" i="1" kern="1200" baseline="-25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</a:t>
            </a:r>
            <a:r>
              <a:rPr lang="en-US" sz="1600" b="1" i="1" kern="1200" baseline="-25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600" b="1" i="1" kern="12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gbest-X</a:t>
            </a:r>
            <a:r>
              <a:rPr lang="en-US" sz="1600" b="1" i="1" kern="1200" baseline="30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</a:p>
          <a:p>
            <a:pPr marL="457200"/>
            <a:endParaRPr lang="en-IN" sz="16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457200"/>
            <a:r>
              <a:rPr lang="en-US" sz="1600" b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Position 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1600" b="1" i="1" kern="1200" baseline="30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t+1 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 </a:t>
            </a:r>
            <a:r>
              <a:rPr lang="en-US" sz="1600" b="1" i="1" kern="12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1600" b="1" i="1" kern="1200" baseline="30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1600" b="1" i="1" kern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+ V</a:t>
            </a:r>
            <a:r>
              <a:rPr lang="en-US" sz="1600" b="1" i="1" kern="1200" baseline="30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sz="1600" b="1" i="1" kern="1200" baseline="-25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t+1</a:t>
            </a:r>
            <a:endParaRPr lang="en-IN" sz="1600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457200"/>
            <a:r>
              <a:rPr lang="en-US" sz="1600" b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600" b="1" dirty="0"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CB46A4-C965-4091-926A-D77CFE225311}"/>
              </a:ext>
            </a:extLst>
          </p:cNvPr>
          <p:cNvSpPr/>
          <p:nvPr/>
        </p:nvSpPr>
        <p:spPr>
          <a:xfrm>
            <a:off x="7254453" y="968667"/>
            <a:ext cx="3143250" cy="1678746"/>
          </a:xfrm>
          <a:prstGeom prst="rect">
            <a:avLst/>
          </a:prstGeom>
          <a:solidFill>
            <a:srgbClr val="92D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F2717-016B-48EA-B0FC-7974DF664DCE}"/>
              </a:ext>
            </a:extLst>
          </p:cNvPr>
          <p:cNvSpPr txBox="1"/>
          <p:nvPr/>
        </p:nvSpPr>
        <p:spPr>
          <a:xfrm>
            <a:off x="7254453" y="1219661"/>
            <a:ext cx="31432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b="1" i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PSO is a stochastic optimization technique based on the movement and intelligence of swarms.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Developed by </a:t>
            </a:r>
            <a:r>
              <a:rPr lang="en-IN" sz="1200" b="1" i="1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IN" sz="1200" b="1" i="1" u="none" strike="noStrike" dirty="0">
                <a:solidFill>
                  <a:srgbClr val="0645A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Kennedy</a:t>
            </a:r>
            <a:r>
              <a:rPr lang="en-IN" sz="1200" b="1" i="1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IN" sz="1200" b="1" i="1" u="none" strike="noStrike" dirty="0">
                <a:solidFill>
                  <a:srgbClr val="0645A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Eberhart</a:t>
            </a:r>
            <a:r>
              <a:rPr lang="en-IN" sz="1200" b="1" i="1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in 1995.</a:t>
            </a:r>
            <a:endParaRPr lang="en-IN" sz="12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C7D-764F-4D8B-8ADF-797E5CFDD78A}"/>
              </a:ext>
            </a:extLst>
          </p:cNvPr>
          <p:cNvSpPr txBox="1"/>
          <p:nvPr/>
        </p:nvSpPr>
        <p:spPr>
          <a:xfrm>
            <a:off x="461739" y="4333656"/>
            <a:ext cx="4965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200"/>
            </a:pPr>
            <a:r>
              <a:rPr lang="en-US" b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Where, </a:t>
            </a:r>
            <a:endParaRPr lang="en-IN" b="1" dirty="0"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 b="1" i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</a:t>
            </a:r>
            <a:r>
              <a:rPr lang="en-US" sz="1200" b="1" i="1" kern="1200" baseline="-250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1200" b="1" i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U</a:t>
            </a:r>
            <a:r>
              <a:rPr lang="en-US" sz="1200" b="1" i="1" kern="1200" baseline="-250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1200" b="1" i="1" kern="12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are random numbers between 0 and 1</a:t>
            </a:r>
            <a:endParaRPr lang="en-IN" sz="1200" b="1" i="1" dirty="0"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IN" sz="1200" b="1" i="1" baseline="-250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IN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and c</a:t>
            </a:r>
            <a:r>
              <a:rPr lang="en-IN" sz="1200" b="1" i="1" baseline="-2500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IN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are called the cognitive and the social coefficients respectively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N" sz="12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lang="en-IN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the inertia weight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Individual best result for a particle </a:t>
            </a:r>
            <a:r>
              <a:rPr lang="en-US" sz="12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known as personal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best or </a:t>
            </a:r>
            <a:r>
              <a:rPr lang="en-US" sz="1200" b="1" i="1" dirty="0" err="1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pbest</a:t>
            </a:r>
            <a:r>
              <a:rPr lang="en-US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best value of any particle is the global best or </a:t>
            </a:r>
            <a:r>
              <a:rPr lang="en-US" sz="1200" b="1" i="1" dirty="0" err="1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gbest</a:t>
            </a:r>
            <a:r>
              <a:rPr lang="en-US" sz="12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dirty="0"/>
          </a:p>
        </p:txBody>
      </p:sp>
      <p:pic>
        <p:nvPicPr>
          <p:cNvPr id="9" name="Picture 8" descr="Analysis of Particle Swarm Optimization">
            <a:extLst>
              <a:ext uri="{FF2B5EF4-FFF2-40B4-BE49-F238E27FC236}">
                <a16:creationId xmlns:a16="http://schemas.microsoft.com/office/drawing/2014/main" id="{080A1C59-88F5-45FF-B89C-94F7E120C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0" y="961171"/>
            <a:ext cx="6309360" cy="3372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2F0D3-D109-45C2-A9DC-0B7675C3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13</a:t>
            </a:fld>
            <a:endParaRPr lang="en-IN"/>
          </a:p>
        </p:txBody>
      </p:sp>
      <p:pic>
        <p:nvPicPr>
          <p:cNvPr id="10" name="2022-05-18 10-11-52">
            <a:hlinkClick r:id="" action="ppaction://media"/>
            <a:extLst>
              <a:ext uri="{FF2B5EF4-FFF2-40B4-BE49-F238E27FC236}">
                <a16:creationId xmlns:a16="http://schemas.microsoft.com/office/drawing/2014/main" id="{24296C8E-BDB9-49B6-9B91-08B8971F1A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8" end="4235"/>
                </p14:media>
              </p:ext>
            </p:extLst>
          </p:nvPr>
        </p:nvPicPr>
        <p:blipFill rotWithShape="1">
          <a:blip r:embed="rId5"/>
          <a:srcRect l="82473" t="22347" r="2233" b="57589"/>
          <a:stretch/>
        </p:blipFill>
        <p:spPr>
          <a:xfrm>
            <a:off x="8510443" y="3232082"/>
            <a:ext cx="3372761" cy="248884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660B991-1914-4140-ACB3-12A9F936CFEC}"/>
              </a:ext>
            </a:extLst>
          </p:cNvPr>
          <p:cNvSpPr/>
          <p:nvPr/>
        </p:nvSpPr>
        <p:spPr>
          <a:xfrm>
            <a:off x="6096000" y="467360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AC74CC-92EF-4ABB-8B07-27A49EDDCC23}"/>
              </a:ext>
            </a:extLst>
          </p:cNvPr>
          <p:cNvSpPr/>
          <p:nvPr/>
        </p:nvSpPr>
        <p:spPr>
          <a:xfrm>
            <a:off x="6248400" y="482600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6F0C24-80F3-4236-8E0D-315EF5B5CC1C}"/>
              </a:ext>
            </a:extLst>
          </p:cNvPr>
          <p:cNvSpPr/>
          <p:nvPr/>
        </p:nvSpPr>
        <p:spPr>
          <a:xfrm>
            <a:off x="6294119" y="508508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A70606-2AE5-4AF9-AF7E-1AD7C27C6E8C}"/>
              </a:ext>
            </a:extLst>
          </p:cNvPr>
          <p:cNvSpPr/>
          <p:nvPr/>
        </p:nvSpPr>
        <p:spPr>
          <a:xfrm>
            <a:off x="6659881" y="506683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075DF0-EEAD-4052-9155-20A5FDE9E7A6}"/>
              </a:ext>
            </a:extLst>
          </p:cNvPr>
          <p:cNvSpPr/>
          <p:nvPr/>
        </p:nvSpPr>
        <p:spPr>
          <a:xfrm>
            <a:off x="6484621" y="531192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9641A-28B7-4A56-84E4-A124B352F3E7}"/>
              </a:ext>
            </a:extLst>
          </p:cNvPr>
          <p:cNvSpPr/>
          <p:nvPr/>
        </p:nvSpPr>
        <p:spPr>
          <a:xfrm>
            <a:off x="6507481" y="464612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113A6F-A982-4B00-968D-D54F59416C1C}"/>
              </a:ext>
            </a:extLst>
          </p:cNvPr>
          <p:cNvSpPr/>
          <p:nvPr/>
        </p:nvSpPr>
        <p:spPr>
          <a:xfrm>
            <a:off x="5837575" y="4467029"/>
            <a:ext cx="1416878" cy="1292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190AE4-4A13-4CDC-9AF7-D5B977D3BE0E}"/>
              </a:ext>
            </a:extLst>
          </p:cNvPr>
          <p:cNvSpPr/>
          <p:nvPr/>
        </p:nvSpPr>
        <p:spPr>
          <a:xfrm>
            <a:off x="6588774" y="4999991"/>
            <a:ext cx="187932" cy="1701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F6FCAA4-86BB-4AEC-98A3-2E82D0DF6E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64454" y="3901658"/>
            <a:ext cx="679393" cy="6428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7230D63-75DE-45A7-ADB2-2EEB903F5F7A}"/>
              </a:ext>
            </a:extLst>
          </p:cNvPr>
          <p:cNvCxnSpPr>
            <a:cxnSpLocks/>
            <a:stCxn id="25" idx="6"/>
            <a:endCxn id="18" idx="1"/>
          </p:cNvCxnSpPr>
          <p:nvPr/>
        </p:nvCxnSpPr>
        <p:spPr>
          <a:xfrm flipH="1">
            <a:off x="6616296" y="4721022"/>
            <a:ext cx="16911" cy="303891"/>
          </a:xfrm>
          <a:prstGeom prst="curvedConnector4">
            <a:avLst>
              <a:gd name="adj1" fmla="val -1351783"/>
              <a:gd name="adj2" fmla="val 861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A7C7B57-2C5B-4282-AAC7-6C925F1F5CE0}"/>
              </a:ext>
            </a:extLst>
          </p:cNvPr>
          <p:cNvSpPr/>
          <p:nvPr/>
        </p:nvSpPr>
        <p:spPr>
          <a:xfrm>
            <a:off x="6046468" y="4476506"/>
            <a:ext cx="586739" cy="489032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5354AE-6CAA-44AE-B156-2A6430B0536E}"/>
              </a:ext>
            </a:extLst>
          </p:cNvPr>
          <p:cNvSpPr/>
          <p:nvPr/>
        </p:nvSpPr>
        <p:spPr>
          <a:xfrm>
            <a:off x="6428364" y="5244507"/>
            <a:ext cx="187932" cy="170179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8E951E-BFC4-47AE-AE10-ACB3613337DE}"/>
              </a:ext>
            </a:extLst>
          </p:cNvPr>
          <p:cNvCxnSpPr>
            <a:cxnSpLocks/>
          </p:cNvCxnSpPr>
          <p:nvPr/>
        </p:nvCxnSpPr>
        <p:spPr>
          <a:xfrm flipV="1">
            <a:off x="6141719" y="5269429"/>
            <a:ext cx="0" cy="2723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0E854E7-C4C0-4814-A274-AE84AFEFCEB1}"/>
              </a:ext>
            </a:extLst>
          </p:cNvPr>
          <p:cNvSpPr txBox="1"/>
          <p:nvPr/>
        </p:nvSpPr>
        <p:spPr>
          <a:xfrm>
            <a:off x="7325561" y="3666836"/>
            <a:ext cx="1145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Diversification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164444-360E-4FE5-8E5C-009CA632FB89}"/>
              </a:ext>
            </a:extLst>
          </p:cNvPr>
          <p:cNvSpPr txBox="1"/>
          <p:nvPr/>
        </p:nvSpPr>
        <p:spPr>
          <a:xfrm>
            <a:off x="6776706" y="4999991"/>
            <a:ext cx="917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Best Result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46A21C-8B88-42CD-9AEC-4FAE09145261}"/>
              </a:ext>
            </a:extLst>
          </p:cNvPr>
          <p:cNvSpPr txBox="1"/>
          <p:nvPr/>
        </p:nvSpPr>
        <p:spPr>
          <a:xfrm>
            <a:off x="6025777" y="5363596"/>
            <a:ext cx="144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Personal Influence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A91880-2323-4558-9C66-DF135A3B6573}"/>
              </a:ext>
            </a:extLst>
          </p:cNvPr>
          <p:cNvSpPr txBox="1"/>
          <p:nvPr/>
        </p:nvSpPr>
        <p:spPr>
          <a:xfrm>
            <a:off x="6768696" y="4603896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Social Influence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F872AD-0A42-4FAD-9255-B4732E16A7A0}"/>
              </a:ext>
            </a:extLst>
          </p:cNvPr>
          <p:cNvSpPr txBox="1"/>
          <p:nvPr/>
        </p:nvSpPr>
        <p:spPr>
          <a:xfrm>
            <a:off x="6289771" y="5765642"/>
            <a:ext cx="1823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Searched Sample Space</a:t>
            </a:r>
            <a:endParaRPr lang="en-IN" sz="1200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1096816" y="-120835"/>
            <a:ext cx="10681855" cy="70307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Total workflow of the project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B0D2C1A-6392-49BE-8179-D2D748960E50}"/>
                  </a:ext>
                </a:extLst>
              </p:cNvPr>
              <p:cNvSpPr/>
              <p:nvPr/>
            </p:nvSpPr>
            <p:spPr>
              <a:xfrm>
                <a:off x="953104" y="724332"/>
                <a:ext cx="2534840" cy="883431"/>
              </a:xfrm>
              <a:prstGeom prst="roundRect">
                <a:avLst>
                  <a:gd name="adj" fmla="val 33740"/>
                </a:avLst>
              </a:prstGeom>
              <a:solidFill>
                <a:srgbClr val="17F1D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Generate 200 design variable combinations(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" panose="02040503050406030204" pitchFamily="18" charset="0"/>
                      </a:rPr>
                      <m:t>𝜽</m:t>
                    </m:r>
                  </m:oMath>
                </a14:m>
                <a:r>
                  <a:rPr lang="en-IN" sz="1400" b="1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t, w</a:t>
                </a:r>
                <a:r>
                  <a:rPr lang="en-US" sz="1400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 by LHS method</a:t>
                </a:r>
                <a:endParaRPr lang="en-IN" sz="1400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B0D2C1A-6392-49BE-8179-D2D748960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04" y="724332"/>
                <a:ext cx="2534840" cy="883431"/>
              </a:xfrm>
              <a:prstGeom prst="roundRect">
                <a:avLst>
                  <a:gd name="adj" fmla="val 33740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67BA2A-9DB8-4F0D-8912-43CAD8FD127D}"/>
              </a:ext>
            </a:extLst>
          </p:cNvPr>
          <p:cNvSpPr/>
          <p:nvPr/>
        </p:nvSpPr>
        <p:spPr>
          <a:xfrm>
            <a:off x="5541003" y="2410558"/>
            <a:ext cx="2469242" cy="1587106"/>
          </a:xfrm>
          <a:prstGeom prst="roundRect">
            <a:avLst>
              <a:gd name="adj" fmla="val 33740"/>
            </a:avLst>
          </a:prstGeom>
          <a:solidFill>
            <a:srgbClr val="FF9F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Integrate it with MOPSO </a:t>
            </a:r>
            <a:endParaRPr lang="en-IN" b="1" i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D9E358-8CEB-437F-B026-81BD42047193}"/>
              </a:ext>
            </a:extLst>
          </p:cNvPr>
          <p:cNvSpPr/>
          <p:nvPr/>
        </p:nvSpPr>
        <p:spPr>
          <a:xfrm>
            <a:off x="953241" y="1682135"/>
            <a:ext cx="2534840" cy="883431"/>
          </a:xfrm>
          <a:prstGeom prst="roundRect">
            <a:avLst>
              <a:gd name="adj" fmla="val 33740"/>
            </a:avLst>
          </a:prstGeom>
          <a:solidFill>
            <a:srgbClr val="17F1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Calculate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SEA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Mass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Peak Reaction Force 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each combination in ABAQUS CAE.</a:t>
            </a:r>
            <a:endParaRPr lang="en-IN" sz="1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4B1E290-5919-4810-AFB2-42514C36815F}"/>
              </a:ext>
            </a:extLst>
          </p:cNvPr>
          <p:cNvSpPr/>
          <p:nvPr/>
        </p:nvSpPr>
        <p:spPr>
          <a:xfrm>
            <a:off x="953106" y="2781314"/>
            <a:ext cx="2534840" cy="883431"/>
          </a:xfrm>
          <a:prstGeom prst="roundRect">
            <a:avLst>
              <a:gd name="adj" fmla="val 33740"/>
            </a:avLst>
          </a:prstGeom>
          <a:solidFill>
            <a:srgbClr val="17F1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Store the post processed data in a csv file and feed it into a neural network.</a:t>
            </a:r>
            <a:endParaRPr lang="en-IN" sz="1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145B17E-C99D-4983-ABDF-F3CB57038C22}"/>
              </a:ext>
            </a:extLst>
          </p:cNvPr>
          <p:cNvSpPr/>
          <p:nvPr/>
        </p:nvSpPr>
        <p:spPr>
          <a:xfrm>
            <a:off x="953106" y="3813489"/>
            <a:ext cx="2534840" cy="883431"/>
          </a:xfrm>
          <a:prstGeom prst="roundRect">
            <a:avLst>
              <a:gd name="adj" fmla="val 33740"/>
            </a:avLst>
          </a:prstGeom>
          <a:solidFill>
            <a:srgbClr val="17F1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 the Neural Network</a:t>
            </a:r>
            <a:endParaRPr lang="en-IN" sz="1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9E76C06-FB90-4CA6-9F6E-41806EB5E08B}"/>
              </a:ext>
            </a:extLst>
          </p:cNvPr>
          <p:cNvSpPr/>
          <p:nvPr/>
        </p:nvSpPr>
        <p:spPr>
          <a:xfrm>
            <a:off x="953106" y="4881095"/>
            <a:ext cx="2534840" cy="1239033"/>
          </a:xfrm>
          <a:prstGeom prst="roundRect">
            <a:avLst>
              <a:gd name="adj" fmla="val 3374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Generate a binary file of the trained model which gives out the predicted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SEA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Mass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Peak RF 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the design variables are provided.</a:t>
            </a:r>
            <a:endParaRPr lang="en-IN" sz="1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78D32B8-3EC8-42EA-8B75-722AAB5E6137}"/>
              </a:ext>
            </a:extLst>
          </p:cNvPr>
          <p:cNvSpPr/>
          <p:nvPr/>
        </p:nvSpPr>
        <p:spPr>
          <a:xfrm>
            <a:off x="5541003" y="4532949"/>
            <a:ext cx="2534840" cy="1587106"/>
          </a:xfrm>
          <a:prstGeom prst="roundRect">
            <a:avLst>
              <a:gd name="adj" fmla="val 3374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Generate a binary file of the trained model which gives out the predicted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SEA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Mass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Peak RF 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the design variables are provided.</a:t>
            </a:r>
            <a:endParaRPr lang="en-IN" sz="1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D189A0-360B-4A23-AC54-D9FE19EF8AD5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>
            <a:off x="2220524" y="1607763"/>
            <a:ext cx="137" cy="743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7A4A29-E437-47D2-9537-72F8B0A60576}"/>
              </a:ext>
            </a:extLst>
          </p:cNvPr>
          <p:cNvCxnSpPr>
            <a:cxnSpLocks/>
            <a:stCxn id="17" idx="2"/>
            <a:endCxn id="26" idx="0"/>
          </p:cNvCxnSpPr>
          <p:nvPr/>
        </p:nvCxnSpPr>
        <p:spPr>
          <a:xfrm flipH="1">
            <a:off x="2220526" y="2565566"/>
            <a:ext cx="135" cy="2157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9BAA0C-AAA7-43D3-B0E8-7C3BF7CABA1D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2220526" y="3664745"/>
            <a:ext cx="0" cy="1487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9563EF-3B0A-4590-B198-06EE4E55687F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2220526" y="4696920"/>
            <a:ext cx="0" cy="1841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3DC8D3D-D8A4-40AE-94EE-FC132FEBB7FF}"/>
              </a:ext>
            </a:extLst>
          </p:cNvPr>
          <p:cNvSpPr/>
          <p:nvPr/>
        </p:nvSpPr>
        <p:spPr>
          <a:xfrm>
            <a:off x="5540866" y="723725"/>
            <a:ext cx="2469242" cy="800149"/>
          </a:xfrm>
          <a:prstGeom prst="roundRect">
            <a:avLst>
              <a:gd name="adj" fmla="val 3374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Create a polynomial using RSM and feed it into PSO directly.</a:t>
            </a:r>
            <a:endParaRPr lang="en-IN" sz="1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4ED743B-B2BC-45C4-B26E-2D5595BE21E0}"/>
              </a:ext>
            </a:extLst>
          </p:cNvPr>
          <p:cNvCxnSpPr>
            <a:cxnSpLocks/>
            <a:stCxn id="36" idx="2"/>
            <a:endCxn id="13" idx="0"/>
          </p:cNvCxnSpPr>
          <p:nvPr/>
        </p:nvCxnSpPr>
        <p:spPr>
          <a:xfrm>
            <a:off x="6775487" y="1523874"/>
            <a:ext cx="137" cy="88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23FFA46-464A-4AD4-9567-BD2FB30D280D}"/>
              </a:ext>
            </a:extLst>
          </p:cNvPr>
          <p:cNvCxnSpPr>
            <a:cxnSpLocks/>
          </p:cNvCxnSpPr>
          <p:nvPr/>
        </p:nvCxnSpPr>
        <p:spPr>
          <a:xfrm flipV="1">
            <a:off x="6437744" y="3997664"/>
            <a:ext cx="1" cy="5352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EB6872F-9F9E-4A4A-822F-AFF5957AC5DD}"/>
              </a:ext>
            </a:extLst>
          </p:cNvPr>
          <p:cNvCxnSpPr>
            <a:cxnSpLocks/>
          </p:cNvCxnSpPr>
          <p:nvPr/>
        </p:nvCxnSpPr>
        <p:spPr>
          <a:xfrm>
            <a:off x="7056582" y="3997664"/>
            <a:ext cx="0" cy="5352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193921C-348A-4CA1-A354-A3117226EF5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487946" y="5500611"/>
            <a:ext cx="2053057" cy="1"/>
          </a:xfrm>
          <a:prstGeom prst="straightConnector1">
            <a:avLst/>
          </a:prstGeom>
          <a:ln w="3810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Multiplication Sign 99">
            <a:extLst>
              <a:ext uri="{FF2B5EF4-FFF2-40B4-BE49-F238E27FC236}">
                <a16:creationId xmlns:a16="http://schemas.microsoft.com/office/drawing/2014/main" id="{C187326A-BCDC-4948-9FBB-1B729832AD7F}"/>
              </a:ext>
            </a:extLst>
          </p:cNvPr>
          <p:cNvSpPr/>
          <p:nvPr/>
        </p:nvSpPr>
        <p:spPr>
          <a:xfrm>
            <a:off x="6332346" y="1433557"/>
            <a:ext cx="886555" cy="883431"/>
          </a:xfrm>
          <a:prstGeom prst="mathMultiply">
            <a:avLst>
              <a:gd name="adj1" fmla="val 888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08AA32C-C0C1-4ED5-A87E-51BF57DDEEBC}"/>
              </a:ext>
            </a:extLst>
          </p:cNvPr>
          <p:cNvSpPr txBox="1"/>
          <p:nvPr/>
        </p:nvSpPr>
        <p:spPr>
          <a:xfrm>
            <a:off x="7218901" y="4076289"/>
            <a:ext cx="250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Establish the I/O interface between</a:t>
            </a:r>
          </a:p>
          <a:p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MATLAB code and Python</a:t>
            </a:r>
            <a:endParaRPr lang="en-IN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A22C2B7-9425-4039-9958-626DE448FB8F}"/>
              </a:ext>
            </a:extLst>
          </p:cNvPr>
          <p:cNvSpPr txBox="1"/>
          <p:nvPr/>
        </p:nvSpPr>
        <p:spPr>
          <a:xfrm>
            <a:off x="7218901" y="1552107"/>
            <a:ext cx="298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No I/O needed, a polynomial is added inside MOPSO</a:t>
            </a:r>
            <a:endParaRPr lang="en-IN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6D6D0255-0DF5-47A6-9346-F3E9D8715E0B}"/>
              </a:ext>
            </a:extLst>
          </p:cNvPr>
          <p:cNvSpPr/>
          <p:nvPr/>
        </p:nvSpPr>
        <p:spPr>
          <a:xfrm>
            <a:off x="8164945" y="2921247"/>
            <a:ext cx="1099128" cy="565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9AC6568-3D52-4037-B1BD-9F66F1BF3291}"/>
              </a:ext>
            </a:extLst>
          </p:cNvPr>
          <p:cNvSpPr/>
          <p:nvPr/>
        </p:nvSpPr>
        <p:spPr>
          <a:xfrm>
            <a:off x="9418773" y="2489183"/>
            <a:ext cx="2469242" cy="1587106"/>
          </a:xfrm>
          <a:prstGeom prst="roundRect">
            <a:avLst>
              <a:gd name="adj" fmla="val 3374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Generate Pareto optimal front and optimized design variable combinations.</a:t>
            </a:r>
            <a:endParaRPr lang="en-IN" sz="16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948508C7-0B4C-4D96-B695-7EE84A1CFA2B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3488081" y="1123800"/>
            <a:ext cx="2052785" cy="1000051"/>
          </a:xfrm>
          <a:prstGeom prst="bentConnector3">
            <a:avLst/>
          </a:prstGeom>
          <a:ln w="3810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8EE5A0B0-4B08-46A9-B78C-2368CAE2E906}"/>
              </a:ext>
            </a:extLst>
          </p:cNvPr>
          <p:cNvSpPr/>
          <p:nvPr/>
        </p:nvSpPr>
        <p:spPr>
          <a:xfrm>
            <a:off x="4071196" y="1206219"/>
            <a:ext cx="886555" cy="883431"/>
          </a:xfrm>
          <a:prstGeom prst="mathMultiply">
            <a:avLst>
              <a:gd name="adj1" fmla="val 888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5B73F-D655-45FD-BAEC-E43E4EFB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35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94419" y="-33803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FE Model Validation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D9366-1C9C-4856-BF68-6D09013A3A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04" y="1575005"/>
            <a:ext cx="5301343" cy="23581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E75E0-1F56-4969-A087-3B697D4514D7}"/>
              </a:ext>
            </a:extLst>
          </p:cNvPr>
          <p:cNvSpPr txBox="1"/>
          <p:nvPr/>
        </p:nvSpPr>
        <p:spPr>
          <a:xfrm>
            <a:off x="894419" y="1129810"/>
            <a:ext cx="6096000" cy="16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i="1" dirty="0">
                <a:solidFill>
                  <a:schemeClr val="accent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 validate the FE Model </a:t>
            </a:r>
            <a:r>
              <a:rPr lang="en-IN" b="1" i="1" dirty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of single cell, </a:t>
            </a:r>
            <a:r>
              <a:rPr lang="en-IN" sz="1800" b="1" i="1" dirty="0">
                <a:solidFill>
                  <a:schemeClr val="accent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equivalent elastic modulus</a:t>
            </a:r>
            <a:r>
              <a:rPr lang="en-IN" b="1" i="1" dirty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is verified with its theoretical counterparts.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i="1" dirty="0">
                <a:solidFill>
                  <a:schemeClr val="accent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Then the elastic modulus is validated for a 4X4 cell assembly</a:t>
            </a:r>
            <a:endParaRPr lang="en-IN" b="1" i="1" dirty="0">
              <a:solidFill>
                <a:schemeClr val="accent6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CC4151-3270-4C0C-950A-62303EF4805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97" y="2754087"/>
            <a:ext cx="4318366" cy="31984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A1AD1-F7B1-45C2-8425-B4A169B80CC3}"/>
              </a:ext>
            </a:extLst>
          </p:cNvPr>
          <p:cNvSpPr txBox="1"/>
          <p:nvPr/>
        </p:nvSpPr>
        <p:spPr>
          <a:xfrm>
            <a:off x="4616556" y="6069373"/>
            <a:ext cx="1479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[For Nylon material]</a:t>
            </a:r>
            <a:endParaRPr lang="en-IN" sz="1200" b="1" i="1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8433F81-3A2E-4AF6-A7B8-6FDC6EDB4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22183"/>
              </p:ext>
            </p:extLst>
          </p:nvPr>
        </p:nvGraphicFramePr>
        <p:xfrm>
          <a:off x="6990419" y="4333903"/>
          <a:ext cx="4318368" cy="1720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592">
                  <a:extLst>
                    <a:ext uri="{9D8B030D-6E8A-4147-A177-3AD203B41FA5}">
                      <a16:colId xmlns:a16="http://schemas.microsoft.com/office/drawing/2014/main" val="3237567951"/>
                    </a:ext>
                  </a:extLst>
                </a:gridCol>
                <a:gridCol w="1079592">
                  <a:extLst>
                    <a:ext uri="{9D8B030D-6E8A-4147-A177-3AD203B41FA5}">
                      <a16:colId xmlns:a16="http://schemas.microsoft.com/office/drawing/2014/main" val="55459600"/>
                    </a:ext>
                  </a:extLst>
                </a:gridCol>
                <a:gridCol w="1079592">
                  <a:extLst>
                    <a:ext uri="{9D8B030D-6E8A-4147-A177-3AD203B41FA5}">
                      <a16:colId xmlns:a16="http://schemas.microsoft.com/office/drawing/2014/main" val="2338388620"/>
                    </a:ext>
                  </a:extLst>
                </a:gridCol>
                <a:gridCol w="1079592">
                  <a:extLst>
                    <a:ext uri="{9D8B030D-6E8A-4147-A177-3AD203B41FA5}">
                      <a16:colId xmlns:a16="http://schemas.microsoft.com/office/drawing/2014/main" val="2732139815"/>
                    </a:ext>
                  </a:extLst>
                </a:gridCol>
              </a:tblGrid>
              <a:tr h="421215">
                <a:tc>
                  <a:txBody>
                    <a:bodyPr/>
                    <a:lstStyle/>
                    <a:p>
                      <a:endParaRPr lang="en-IN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Test Results[2]</a:t>
                      </a:r>
                      <a:endParaRPr lang="en-IN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Analytical results[2]</a:t>
                      </a:r>
                      <a:endParaRPr lang="en-IN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/>
                        <a:t>FEM results</a:t>
                      </a:r>
                      <a:endParaRPr lang="en-IN" sz="14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56116"/>
                  </a:ext>
                </a:extLst>
              </a:tr>
              <a:tr h="729383">
                <a:tc>
                  <a:txBody>
                    <a:bodyPr/>
                    <a:lstStyle/>
                    <a:p>
                      <a:r>
                        <a:rPr lang="en-IN" sz="1400" b="0" i="1" u="none" strike="noStrike" kern="1200" baseline="0" dirty="0">
                          <a:solidFill>
                            <a:schemeClr val="tx1"/>
                          </a:solidFill>
                        </a:rPr>
                        <a:t>Equivalent elastic modulus</a:t>
                      </a:r>
                      <a:endParaRPr lang="en-IN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34.95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32.85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29.83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377"/>
                  </a:ext>
                </a:extLst>
              </a:tr>
              <a:tr h="470328">
                <a:tc>
                  <a:txBody>
                    <a:bodyPr/>
                    <a:lstStyle/>
                    <a:p>
                      <a:r>
                        <a:rPr lang="en-US" sz="1400" i="1" dirty="0"/>
                        <a:t>Error</a:t>
                      </a:r>
                      <a:endParaRPr lang="en-IN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-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6%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9.19%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11909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9B73F-E6BA-49E3-9502-20FCB120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751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94419" y="-23310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Simulation Results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393CF3B-EE68-46DB-9810-A114A53770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18257"/>
              </p:ext>
            </p:extLst>
          </p:nvPr>
        </p:nvGraphicFramePr>
        <p:xfrm>
          <a:off x="5943411" y="1683440"/>
          <a:ext cx="5437318" cy="416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B04A969-4715-40B3-8BC1-63BB584A1F30}"/>
              </a:ext>
            </a:extLst>
          </p:cNvPr>
          <p:cNvSpPr txBox="1"/>
          <p:nvPr/>
        </p:nvSpPr>
        <p:spPr>
          <a:xfrm>
            <a:off x="811271" y="951835"/>
            <a:ext cx="979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Changing the Material to GFRP we have extracted our required Energy absorption of the total model </a:t>
            </a:r>
          </a:p>
          <a:p>
            <a:r>
              <a:rPr lang="en-US" b="1" i="1" dirty="0">
                <a:solidFill>
                  <a:srgbClr val="C00000"/>
                </a:solidFill>
              </a:rPr>
              <a:t>And Reaction force from the other side. </a:t>
            </a:r>
            <a:endParaRPr lang="en-IN" b="1" i="1" dirty="0">
              <a:solidFill>
                <a:srgbClr val="C00000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47E57A0-5BAA-4275-8B71-6DC933F79B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5780254"/>
              </p:ext>
            </p:extLst>
          </p:nvPr>
        </p:nvGraphicFramePr>
        <p:xfrm>
          <a:off x="811271" y="1558582"/>
          <a:ext cx="5291760" cy="4411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FF089F-A2B4-4303-AC99-EBDFB3D8EE4D}"/>
              </a:ext>
            </a:extLst>
          </p:cNvPr>
          <p:cNvSpPr txBox="1"/>
          <p:nvPr/>
        </p:nvSpPr>
        <p:spPr>
          <a:xfrm>
            <a:off x="607103" y="5593972"/>
            <a:ext cx="1099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An important thing to note – For 30deg NPR cell the energy absorption is decreased in the later part due to inner </a:t>
            </a:r>
          </a:p>
          <a:p>
            <a:r>
              <a:rPr lang="en-US" b="1" i="1" dirty="0">
                <a:solidFill>
                  <a:srgbClr val="00B050"/>
                </a:solidFill>
              </a:rPr>
              <a:t>Walls touching with each other.  </a:t>
            </a:r>
            <a:endParaRPr lang="en-IN" b="1" i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51F77-6991-49D2-A786-51F320DD8781}"/>
              </a:ext>
            </a:extLst>
          </p:cNvPr>
          <p:cNvSpPr txBox="1"/>
          <p:nvPr/>
        </p:nvSpPr>
        <p:spPr>
          <a:xfrm>
            <a:off x="1730829" y="2051092"/>
            <a:ext cx="126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NPR cell 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FDA790-6C47-4BEB-92BD-07A31357507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r="24793" b="19174"/>
          <a:stretch/>
        </p:blipFill>
        <p:spPr bwMode="auto">
          <a:xfrm>
            <a:off x="1823145" y="2505485"/>
            <a:ext cx="1036131" cy="8547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C8C75-93AC-4AA3-9B7A-B8FC4B7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17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94419" y="-64745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Simulation Results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FE6B2-4C81-4568-9E81-7C9109B182E2}"/>
              </a:ext>
            </a:extLst>
          </p:cNvPr>
          <p:cNvSpPr txBox="1"/>
          <p:nvPr/>
        </p:nvSpPr>
        <p:spPr>
          <a:xfrm>
            <a:off x="847047" y="840068"/>
            <a:ext cx="1113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Reaction Force results for different combinations are given below.</a:t>
            </a:r>
            <a:endParaRPr lang="en-IN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4A9D4-C4AB-4C09-97B3-6C843A1D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" y="1613128"/>
            <a:ext cx="5332325" cy="4104700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1FA0C49-C5F1-473A-8038-FD5B11E545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0839376"/>
              </p:ext>
            </p:extLst>
          </p:nvPr>
        </p:nvGraphicFramePr>
        <p:xfrm>
          <a:off x="6077694" y="1613128"/>
          <a:ext cx="5498580" cy="433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10F827-6E00-4C42-8099-6CEC50D4ECBC}"/>
              </a:ext>
            </a:extLst>
          </p:cNvPr>
          <p:cNvSpPr txBox="1"/>
          <p:nvPr/>
        </p:nvSpPr>
        <p:spPr>
          <a:xfrm>
            <a:off x="1801168" y="1799884"/>
            <a:ext cx="126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NPR cell 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1E1BF-2432-4A5A-A340-1FB74255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23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38D490-B381-40FC-906A-809BC13EE0C7}"/>
              </a:ext>
            </a:extLst>
          </p:cNvPr>
          <p:cNvSpPr/>
          <p:nvPr/>
        </p:nvSpPr>
        <p:spPr>
          <a:xfrm>
            <a:off x="894419" y="-64745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Simulation Results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00677E-75B8-4189-BF82-339B8A97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328708"/>
              </p:ext>
            </p:extLst>
          </p:nvPr>
        </p:nvGraphicFramePr>
        <p:xfrm>
          <a:off x="1717963" y="1159605"/>
          <a:ext cx="8811495" cy="4876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92728">
                  <a:extLst>
                    <a:ext uri="{9D8B030D-6E8A-4147-A177-3AD203B41FA5}">
                      <a16:colId xmlns:a16="http://schemas.microsoft.com/office/drawing/2014/main" val="2416913431"/>
                    </a:ext>
                  </a:extLst>
                </a:gridCol>
                <a:gridCol w="1671782">
                  <a:extLst>
                    <a:ext uri="{9D8B030D-6E8A-4147-A177-3AD203B41FA5}">
                      <a16:colId xmlns:a16="http://schemas.microsoft.com/office/drawing/2014/main" val="781721614"/>
                    </a:ext>
                  </a:extLst>
                </a:gridCol>
                <a:gridCol w="1200727">
                  <a:extLst>
                    <a:ext uri="{9D8B030D-6E8A-4147-A177-3AD203B41FA5}">
                      <a16:colId xmlns:a16="http://schemas.microsoft.com/office/drawing/2014/main" val="775461564"/>
                    </a:ext>
                  </a:extLst>
                </a:gridCol>
                <a:gridCol w="1469903">
                  <a:extLst>
                    <a:ext uri="{9D8B030D-6E8A-4147-A177-3AD203B41FA5}">
                      <a16:colId xmlns:a16="http://schemas.microsoft.com/office/drawing/2014/main" val="1510228738"/>
                    </a:ext>
                  </a:extLst>
                </a:gridCol>
                <a:gridCol w="1258785">
                  <a:extLst>
                    <a:ext uri="{9D8B030D-6E8A-4147-A177-3AD203B41FA5}">
                      <a16:colId xmlns:a16="http://schemas.microsoft.com/office/drawing/2014/main" val="3539459229"/>
                    </a:ext>
                  </a:extLst>
                </a:gridCol>
                <a:gridCol w="1258785">
                  <a:extLst>
                    <a:ext uri="{9D8B030D-6E8A-4147-A177-3AD203B41FA5}">
                      <a16:colId xmlns:a16="http://schemas.microsoft.com/office/drawing/2014/main" val="2056300165"/>
                    </a:ext>
                  </a:extLst>
                </a:gridCol>
                <a:gridCol w="1258785">
                  <a:extLst>
                    <a:ext uri="{9D8B030D-6E8A-4147-A177-3AD203B41FA5}">
                      <a16:colId xmlns:a16="http://schemas.microsoft.com/office/drawing/2014/main" val="1153107853"/>
                    </a:ext>
                  </a:extLst>
                </a:gridCol>
              </a:tblGrid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Sl. No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Angle (</a:t>
                      </a:r>
                      <a:r>
                        <a:rPr lang="en-IN" sz="1400" b="1" u="none" strike="noStrike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deg</a:t>
                      </a:r>
                      <a:r>
                        <a:rPr lang="en-IN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Width(mm)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Thickness(mm)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Mass(kg)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Energy(J)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Rf(N)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838658178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-24.0472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4.372838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4.255684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0.00403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7.89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11794.3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56881497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-26.1284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4.580203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2.697816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0.00268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1.621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2877.45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3418085579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-13.908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4.850663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2.526085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0.00257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1.768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5372.74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451226144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-29.1368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3.72006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2.302312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0.00191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0.835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2415.57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202797585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-27.3489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3.039169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2.406886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0.00163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0.821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1995.44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366111710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29.37046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3.585936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4.743985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0.00379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8.772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12420.8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3703989195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27.07856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4.748824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2.882886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0.00298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2.608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5432.66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337638372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18.17504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4.280136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4.02353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0.00368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7.958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12365.1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3398253710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1.772228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4.340276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2.477442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0.00223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1.927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8033.82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3788536265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7.142554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3.16829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4.123198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0.00277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9.527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11408.5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188644739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11.07861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4.080396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3.622133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0.00312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5.827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9386.94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469443977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-12.062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4.449875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3.720693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0.00348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6.88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11074.2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4014882513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6.087464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2.970135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2.189879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0.00138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0.906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3598.01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3195629829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15.58294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2.153994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4.9996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0.00235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9.575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10685.3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2872153008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-19.1257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3.222894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4.510578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0.00316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9.003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11272.5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850488940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-7.59724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2.755561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3.330106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0.00196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3.151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5549.06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815890310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3.184507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2.530012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3.969415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0.00215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7.504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8729.69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3490943136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-3.1729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2.460638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2.964826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0.00156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2.034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5111.48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264623730"/>
                  </a:ext>
                </a:extLst>
              </a:tr>
              <a:tr h="2278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-10.9613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4.801529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2.589658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0.00259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1.97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6004.86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40268398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9BF0CA-CF0A-437E-8A0F-7F106D0EBB4D}"/>
              </a:ext>
            </a:extLst>
          </p:cNvPr>
          <p:cNvSpPr txBox="1"/>
          <p:nvPr/>
        </p:nvSpPr>
        <p:spPr>
          <a:xfrm>
            <a:off x="894419" y="759978"/>
            <a:ext cx="1113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Some results of sample simulations - </a:t>
            </a:r>
            <a:endParaRPr lang="en-IN" b="1" i="1" dirty="0"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88FFB-4800-434F-BEAC-AC5B6EA8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822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931364" y="-96864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Results And Discussion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6B154-F42D-470B-835B-29DDF418F204}"/>
              </a:ext>
            </a:extLst>
          </p:cNvPr>
          <p:cNvSpPr txBox="1"/>
          <p:nvPr/>
        </p:nvSpPr>
        <p:spPr>
          <a:xfrm>
            <a:off x="6164518" y="693467"/>
            <a:ext cx="5016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Accuracy and loss plot of the training </a:t>
            </a: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for </a:t>
            </a: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RF force- </a:t>
            </a:r>
            <a:endParaRPr lang="en-IN" sz="16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23028-5A52-4E06-9CE5-2F10B6AB3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54" y="985854"/>
            <a:ext cx="4194818" cy="2323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3468-C460-461D-978D-609DCCACF1FD}"/>
              </a:ext>
            </a:extLst>
          </p:cNvPr>
          <p:cNvSpPr txBox="1"/>
          <p:nvPr/>
        </p:nvSpPr>
        <p:spPr>
          <a:xfrm>
            <a:off x="492637" y="693469"/>
            <a:ext cx="5016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Accuracy and loss plot of the training </a:t>
            </a: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for</a:t>
            </a: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Mass- </a:t>
            </a:r>
            <a:endParaRPr lang="en-IN" sz="16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8D967-4780-4F8E-AB4A-050F43857863}"/>
              </a:ext>
            </a:extLst>
          </p:cNvPr>
          <p:cNvSpPr txBox="1"/>
          <p:nvPr/>
        </p:nvSpPr>
        <p:spPr>
          <a:xfrm>
            <a:off x="3415945" y="3502946"/>
            <a:ext cx="5016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Accuracy and loss plot of the training </a:t>
            </a: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for</a:t>
            </a: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SEA- </a:t>
            </a:r>
            <a:endParaRPr lang="en-IN" sz="16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44D828-6F0E-4AD8-B0DC-E1FAF8324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28" y="1099127"/>
            <a:ext cx="3980871" cy="2257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DB85C-5F53-4BAC-A066-9DCDF2AD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45" y="3841500"/>
            <a:ext cx="4425728" cy="23230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FDB06F-5B8C-40B7-8220-E631461A7239}"/>
              </a:ext>
            </a:extLst>
          </p:cNvPr>
          <p:cNvCxnSpPr>
            <a:cxnSpLocks/>
          </p:cNvCxnSpPr>
          <p:nvPr/>
        </p:nvCxnSpPr>
        <p:spPr>
          <a:xfrm flipH="1">
            <a:off x="1427018" y="3066472"/>
            <a:ext cx="150552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057C94-F984-42BB-B2D9-C17498B8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19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54FB9-4374-402E-A52C-707294381098}"/>
              </a:ext>
            </a:extLst>
          </p:cNvPr>
          <p:cNvSpPr/>
          <p:nvPr/>
        </p:nvSpPr>
        <p:spPr>
          <a:xfrm>
            <a:off x="1010628" y="1623907"/>
            <a:ext cx="139942" cy="52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710FB8-EC8F-41D1-BE65-8C777636F657}"/>
              </a:ext>
            </a:extLst>
          </p:cNvPr>
          <p:cNvSpPr/>
          <p:nvPr/>
        </p:nvSpPr>
        <p:spPr>
          <a:xfrm>
            <a:off x="3075654" y="1482290"/>
            <a:ext cx="139942" cy="52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2DF56D-2555-4594-B242-AB4279AF67BE}"/>
              </a:ext>
            </a:extLst>
          </p:cNvPr>
          <p:cNvSpPr/>
          <p:nvPr/>
        </p:nvSpPr>
        <p:spPr>
          <a:xfrm>
            <a:off x="6986554" y="1531052"/>
            <a:ext cx="139942" cy="523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054AF5-6037-4867-987A-C43CB0DE1F38}"/>
              </a:ext>
            </a:extLst>
          </p:cNvPr>
          <p:cNvSpPr/>
          <p:nvPr/>
        </p:nvSpPr>
        <p:spPr>
          <a:xfrm>
            <a:off x="9128772" y="1404893"/>
            <a:ext cx="139942" cy="52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848DB0-FB68-41ED-8657-DF88362A3B36}"/>
              </a:ext>
            </a:extLst>
          </p:cNvPr>
          <p:cNvSpPr/>
          <p:nvPr/>
        </p:nvSpPr>
        <p:spPr>
          <a:xfrm>
            <a:off x="3415945" y="4397383"/>
            <a:ext cx="139942" cy="523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A42761-B018-4BFC-BB93-509C872F2BEA}"/>
              </a:ext>
            </a:extLst>
          </p:cNvPr>
          <p:cNvSpPr/>
          <p:nvPr/>
        </p:nvSpPr>
        <p:spPr>
          <a:xfrm>
            <a:off x="5705982" y="4265168"/>
            <a:ext cx="139942" cy="523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918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3AC6-D4C0-4A29-BA1E-1CB0C128C5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01936" y="-101599"/>
            <a:ext cx="1988127" cy="692727"/>
          </a:xfrm>
        </p:spPr>
        <p:txBody>
          <a:bodyPr lIns="0" tIns="0" rIns="0" bIns="0"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Content</a:t>
            </a:r>
            <a:endParaRPr lang="en-IN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D616-DC99-49CA-9622-D0D37900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117" y="1128610"/>
            <a:ext cx="10023764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i="1" u="sng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 </a:t>
            </a:r>
            <a:r>
              <a:rPr lang="en-GB" sz="2400" b="1" u="sng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Introduction &amp; Literature Review</a:t>
            </a:r>
            <a:endParaRPr lang="en-GB" sz="2400" u="sng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400" b="1" u="sng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Brief on Auxetic(NPR) Structure</a:t>
            </a:r>
            <a:endParaRPr lang="en-GB" sz="2400" b="1" u="sng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400" b="1" u="sng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Properties of GFRP Composite</a:t>
            </a:r>
            <a:endParaRPr lang="en-GB" sz="2400" b="1" u="sng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400" b="1" u="sng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Problem Statement and Simulation</a:t>
            </a:r>
            <a:endParaRPr lang="en-GB" sz="2400" b="1" u="sng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2400" b="1" u="sng" dirty="0" err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Implimentation</a:t>
            </a:r>
            <a:r>
              <a:rPr lang="en-GB" sz="2400" b="1" u="sng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of Artificial Neural Network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2400" b="1" u="sng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Optimization with MOPSO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2400" b="1" u="sng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Results and Discussions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2400" b="1" u="sng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800" u="sng" dirty="0">
              <a:solidFill>
                <a:srgbClr val="C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GB" sz="2800" u="sng" dirty="0">
              <a:solidFill>
                <a:srgbClr val="7030A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FB7E6-F2C3-4599-8261-2B33A0CF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980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09EC7CC-E389-44CD-A917-89F1C3A0C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7" r="3299"/>
          <a:stretch/>
        </p:blipFill>
        <p:spPr>
          <a:xfrm>
            <a:off x="845069" y="799480"/>
            <a:ext cx="4704802" cy="3556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E5FDA-F51A-4D91-9D55-5223AEA5E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2" r="3299"/>
          <a:stretch/>
        </p:blipFill>
        <p:spPr>
          <a:xfrm>
            <a:off x="6642130" y="758198"/>
            <a:ext cx="4704802" cy="3556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909726" y="-88061"/>
            <a:ext cx="10681855" cy="70307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Results And Discussion continued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7F793-E51C-4DC2-95A2-DB7BE3830109}"/>
              </a:ext>
            </a:extLst>
          </p:cNvPr>
          <p:cNvSpPr txBox="1"/>
          <p:nvPr/>
        </p:nvSpPr>
        <p:spPr>
          <a:xfrm>
            <a:off x="645037" y="4915625"/>
            <a:ext cx="5746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Obtained optimum combination -  </a:t>
            </a:r>
            <a:r>
              <a:rPr lang="en-US" sz="1600" b="1" i="1" dirty="0">
                <a:effectLst/>
                <a:latin typeface="Arial" panose="020B0604020202020204" pitchFamily="34" charset="0"/>
              </a:rPr>
              <a:t>-</a:t>
            </a:r>
            <a:r>
              <a:rPr lang="en-US" sz="1600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10 deg., 3.14 mm, 2 mm</a:t>
            </a:r>
            <a:endParaRPr lang="en-I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39C0FA-5E38-4613-BC40-B75ADE14D7C6}"/>
              </a:ext>
            </a:extLst>
          </p:cNvPr>
          <p:cNvCxnSpPr>
            <a:cxnSpLocks/>
          </p:cNvCxnSpPr>
          <p:nvPr/>
        </p:nvCxnSpPr>
        <p:spPr>
          <a:xfrm flipV="1">
            <a:off x="9518961" y="2523035"/>
            <a:ext cx="0" cy="121840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373495-8100-472B-9444-B072A717F550}"/>
              </a:ext>
            </a:extLst>
          </p:cNvPr>
          <p:cNvCxnSpPr>
            <a:cxnSpLocks/>
          </p:cNvCxnSpPr>
          <p:nvPr/>
        </p:nvCxnSpPr>
        <p:spPr>
          <a:xfrm flipH="1">
            <a:off x="7190154" y="2523035"/>
            <a:ext cx="232096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0AD776-DFEB-43FC-A020-E2F0D57384EB}"/>
              </a:ext>
            </a:extLst>
          </p:cNvPr>
          <p:cNvCxnSpPr>
            <a:cxnSpLocks/>
          </p:cNvCxnSpPr>
          <p:nvPr/>
        </p:nvCxnSpPr>
        <p:spPr>
          <a:xfrm>
            <a:off x="4209474" y="2577743"/>
            <a:ext cx="0" cy="1163694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Table 17">
            <a:extLst>
              <a:ext uri="{FF2B5EF4-FFF2-40B4-BE49-F238E27FC236}">
                <a16:creationId xmlns:a16="http://schemas.microsoft.com/office/drawing/2014/main" id="{C18DBD12-C91F-429D-8C28-EA569D394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38230"/>
              </p:ext>
            </p:extLst>
          </p:nvPr>
        </p:nvGraphicFramePr>
        <p:xfrm>
          <a:off x="6958418" y="4678961"/>
          <a:ext cx="396819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2733">
                  <a:extLst>
                    <a:ext uri="{9D8B030D-6E8A-4147-A177-3AD203B41FA5}">
                      <a16:colId xmlns:a16="http://schemas.microsoft.com/office/drawing/2014/main" val="1539071457"/>
                    </a:ext>
                  </a:extLst>
                </a:gridCol>
                <a:gridCol w="1322733">
                  <a:extLst>
                    <a:ext uri="{9D8B030D-6E8A-4147-A177-3AD203B41FA5}">
                      <a16:colId xmlns:a16="http://schemas.microsoft.com/office/drawing/2014/main" val="742412947"/>
                    </a:ext>
                  </a:extLst>
                </a:gridCol>
                <a:gridCol w="1322733">
                  <a:extLst>
                    <a:ext uri="{9D8B030D-6E8A-4147-A177-3AD203B41FA5}">
                      <a16:colId xmlns:a16="http://schemas.microsoft.com/office/drawing/2014/main" val="1406708488"/>
                    </a:ext>
                  </a:extLst>
                </a:gridCol>
              </a:tblGrid>
              <a:tr h="224367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24.80440505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4.489181889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059643"/>
                  </a:ext>
                </a:extLst>
              </a:tr>
              <a:tr h="224367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-2.062736724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2.996979205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4.691235993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79054"/>
                  </a:ext>
                </a:extLst>
              </a:tr>
              <a:tr h="224367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2.905417776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31037"/>
                  </a:ext>
                </a:extLst>
              </a:tr>
              <a:tr h="224367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2.29346527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80924"/>
                  </a:ext>
                </a:extLst>
              </a:tr>
              <a:tr h="224367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2.009361494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2.085916817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168233"/>
                  </a:ext>
                </a:extLst>
              </a:tr>
              <a:tr h="224367"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2.269011147</a:t>
                      </a:r>
                    </a:p>
                  </a:txBody>
                  <a:tcPr marL="22860" marR="22860" marT="15240" marB="1524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0228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B516BA7-F38D-4FF5-B3D0-6E3FC2E1AA3F}"/>
              </a:ext>
            </a:extLst>
          </p:cNvPr>
          <p:cNvSpPr txBox="1"/>
          <p:nvPr/>
        </p:nvSpPr>
        <p:spPr>
          <a:xfrm>
            <a:off x="6481621" y="4360440"/>
            <a:ext cx="3752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Sample optimum combinations - </a:t>
            </a:r>
            <a:endParaRPr lang="en-IN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9AD281-566B-4AE1-AF50-124047FB6148}"/>
              </a:ext>
            </a:extLst>
          </p:cNvPr>
          <p:cNvCxnSpPr>
            <a:cxnSpLocks/>
          </p:cNvCxnSpPr>
          <p:nvPr/>
        </p:nvCxnSpPr>
        <p:spPr>
          <a:xfrm flipH="1">
            <a:off x="1395046" y="2651989"/>
            <a:ext cx="281442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1ECF4-38FD-4414-B2A2-EF456A1B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864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62306-8A7B-4716-9C5B-688C66F3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21</a:t>
            </a:fld>
            <a:endParaRPr lang="en-IN"/>
          </a:p>
        </p:txBody>
      </p:sp>
      <p:pic>
        <p:nvPicPr>
          <p:cNvPr id="14" name="2022-05-18 09-56-45">
            <a:hlinkClick r:id="" action="ppaction://media"/>
            <a:extLst>
              <a:ext uri="{FF2B5EF4-FFF2-40B4-BE49-F238E27FC236}">
                <a16:creationId xmlns:a16="http://schemas.microsoft.com/office/drawing/2014/main" id="{F9015824-474D-4417-89C8-A86F51DF6B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0" end="3902"/>
                </p14:media>
              </p:ext>
            </p:extLst>
          </p:nvPr>
        </p:nvPicPr>
        <p:blipFill rotWithShape="1">
          <a:blip r:embed="rId4"/>
          <a:srcRect l="20508" t="16137" r="33752" b="33502"/>
          <a:stretch/>
        </p:blipFill>
        <p:spPr>
          <a:xfrm>
            <a:off x="2388307" y="1298359"/>
            <a:ext cx="6880407" cy="42612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BA4533-E0BB-4D2F-8ABD-0ECA9041714C}"/>
              </a:ext>
            </a:extLst>
          </p:cNvPr>
          <p:cNvSpPr txBox="1"/>
          <p:nvPr/>
        </p:nvSpPr>
        <p:spPr>
          <a:xfrm>
            <a:off x="492637" y="693469"/>
            <a:ext cx="5016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Animation for demonstration purpose - </a:t>
            </a:r>
            <a:endParaRPr lang="en-IN" sz="16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00EFE-07FB-4D39-A615-C8F556747157}"/>
              </a:ext>
            </a:extLst>
          </p:cNvPr>
          <p:cNvSpPr/>
          <p:nvPr/>
        </p:nvSpPr>
        <p:spPr>
          <a:xfrm>
            <a:off x="909726" y="-88061"/>
            <a:ext cx="10681855" cy="70307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Results And Discussion continued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3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94417" y="-95624"/>
            <a:ext cx="10681855" cy="70307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Results And Discussion continued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E3D8A-95BD-40EC-BCD9-E81906DBE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r="30147" b="14978"/>
          <a:stretch/>
        </p:blipFill>
        <p:spPr>
          <a:xfrm>
            <a:off x="6988297" y="3308759"/>
            <a:ext cx="2348308" cy="2393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EE47CB-C8DC-435E-976D-C335E2B16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7" t="7207" r="28568" b="3131"/>
          <a:stretch/>
        </p:blipFill>
        <p:spPr>
          <a:xfrm>
            <a:off x="6768439" y="812821"/>
            <a:ext cx="2788023" cy="2290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689747-3BC0-4646-9CAC-34F199883470}"/>
              </a:ext>
            </a:extLst>
          </p:cNvPr>
          <p:cNvSpPr txBox="1"/>
          <p:nvPr/>
        </p:nvSpPr>
        <p:spPr>
          <a:xfrm>
            <a:off x="9595072" y="2104001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NPR cell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AB953-6B16-446D-8C6F-2A91EB7E3914}"/>
              </a:ext>
            </a:extLst>
          </p:cNvPr>
          <p:cNvSpPr txBox="1"/>
          <p:nvPr/>
        </p:nvSpPr>
        <p:spPr>
          <a:xfrm>
            <a:off x="9595072" y="4305018"/>
            <a:ext cx="222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Normal cell assembly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629514-C48C-4CF9-A1E1-40114C0422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2" t="2440" r="32117" b="3609"/>
          <a:stretch/>
        </p:blipFill>
        <p:spPr>
          <a:xfrm>
            <a:off x="3515665" y="4089725"/>
            <a:ext cx="1804156" cy="1909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786333-98A9-4D27-BBB9-56F766A8E7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0" t="2273" r="29419" b="3442"/>
          <a:stretch/>
        </p:blipFill>
        <p:spPr>
          <a:xfrm>
            <a:off x="1348892" y="2365716"/>
            <a:ext cx="1727065" cy="1724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F557EF-B0B3-4A26-947D-089E5093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7" t="2105" r="29495"/>
          <a:stretch/>
        </p:blipFill>
        <p:spPr>
          <a:xfrm>
            <a:off x="3401798" y="636633"/>
            <a:ext cx="1801906" cy="18192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D889B3-400A-4D5C-B020-EE5E8038AAD6}"/>
              </a:ext>
            </a:extLst>
          </p:cNvPr>
          <p:cNvSpPr txBox="1"/>
          <p:nvPr/>
        </p:nvSpPr>
        <p:spPr>
          <a:xfrm>
            <a:off x="1713759" y="1332239"/>
            <a:ext cx="180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6x6 NPR assembly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BA888E-20D9-49B5-998F-B7DF59648E59}"/>
              </a:ext>
            </a:extLst>
          </p:cNvPr>
          <p:cNvSpPr txBox="1"/>
          <p:nvPr/>
        </p:nvSpPr>
        <p:spPr>
          <a:xfrm>
            <a:off x="3775642" y="3009092"/>
            <a:ext cx="180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4x4 NPR assembly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E4786-DF0B-41C0-A957-52B49E4CC284}"/>
              </a:ext>
            </a:extLst>
          </p:cNvPr>
          <p:cNvSpPr txBox="1"/>
          <p:nvPr/>
        </p:nvSpPr>
        <p:spPr>
          <a:xfrm>
            <a:off x="1713759" y="4905967"/>
            <a:ext cx="180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2x2 NPR assembly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9B1534-D45C-4558-8663-F5776BB5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6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94419" y="-102728"/>
            <a:ext cx="10681855" cy="70307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Results And Discussion continued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2A76B-152B-4D3C-ACB5-D7F1BCAD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" r="1431"/>
          <a:stretch/>
        </p:blipFill>
        <p:spPr>
          <a:xfrm>
            <a:off x="955603" y="3531063"/>
            <a:ext cx="4995373" cy="2655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D1F2E3-99EF-4BFD-A7C8-242562162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0" r="3403"/>
          <a:stretch/>
        </p:blipFill>
        <p:spPr>
          <a:xfrm>
            <a:off x="894419" y="671165"/>
            <a:ext cx="5056558" cy="278908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5BA086D-C858-410A-AA60-ECFA5F4DF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r="3883"/>
          <a:stretch/>
        </p:blipFill>
        <p:spPr>
          <a:xfrm>
            <a:off x="6502546" y="3429000"/>
            <a:ext cx="5073728" cy="2762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C0BA7-F510-4141-8B73-4D3A11C405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5" r="3665"/>
          <a:stretch/>
        </p:blipFill>
        <p:spPr>
          <a:xfrm>
            <a:off x="6502546" y="666922"/>
            <a:ext cx="5056396" cy="27620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3FFFE-8921-4CA3-A950-D821D4A6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176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94417" y="-95624"/>
            <a:ext cx="10681855" cy="70307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Results And Discussion continued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170F-B3CF-4738-BBAD-84E458951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7"/>
          <a:stretch/>
        </p:blipFill>
        <p:spPr>
          <a:xfrm>
            <a:off x="491433" y="1353398"/>
            <a:ext cx="5604567" cy="3841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31D9D-3798-4242-BE83-C2C10A70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7" r="3652"/>
          <a:stretch/>
        </p:blipFill>
        <p:spPr>
          <a:xfrm>
            <a:off x="6235344" y="1353398"/>
            <a:ext cx="5702564" cy="403083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C12689-5834-438E-AF64-835B30C2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88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77DF27B-F5CF-4D07-B7BD-A12682C61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03279"/>
              </p:ext>
            </p:extLst>
          </p:nvPr>
        </p:nvGraphicFramePr>
        <p:xfrm>
          <a:off x="2902700" y="1396076"/>
          <a:ext cx="6386600" cy="3729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6650">
                  <a:extLst>
                    <a:ext uri="{9D8B030D-6E8A-4147-A177-3AD203B41FA5}">
                      <a16:colId xmlns:a16="http://schemas.microsoft.com/office/drawing/2014/main" val="1274675966"/>
                    </a:ext>
                  </a:extLst>
                </a:gridCol>
                <a:gridCol w="1596650">
                  <a:extLst>
                    <a:ext uri="{9D8B030D-6E8A-4147-A177-3AD203B41FA5}">
                      <a16:colId xmlns:a16="http://schemas.microsoft.com/office/drawing/2014/main" val="2389108462"/>
                    </a:ext>
                  </a:extLst>
                </a:gridCol>
                <a:gridCol w="1596650">
                  <a:extLst>
                    <a:ext uri="{9D8B030D-6E8A-4147-A177-3AD203B41FA5}">
                      <a16:colId xmlns:a16="http://schemas.microsoft.com/office/drawing/2014/main" val="2417326764"/>
                    </a:ext>
                  </a:extLst>
                </a:gridCol>
                <a:gridCol w="1596650">
                  <a:extLst>
                    <a:ext uri="{9D8B030D-6E8A-4147-A177-3AD203B41FA5}">
                      <a16:colId xmlns:a16="http://schemas.microsoft.com/office/drawing/2014/main" val="2511783666"/>
                    </a:ext>
                  </a:extLst>
                </a:gridCol>
              </a:tblGrid>
              <a:tr h="67609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Design Combinations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Loading Conditions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Specific Energy Absorption</a:t>
                      </a:r>
                      <a:endParaRPr lang="en-IN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Improvements of optimized 6 cell assembly when compared to other combination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49275"/>
                  </a:ext>
                </a:extLst>
              </a:tr>
              <a:tr h="47327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Initial NPR 6 cell design</a:t>
                      </a:r>
                      <a:r>
                        <a:rPr lang="en-US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(30, 3, 2.28)</a:t>
                      </a:r>
                      <a:endParaRPr lang="en-IN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Pressure Loading</a:t>
                      </a:r>
                    </a:p>
                    <a:p>
                      <a:r>
                        <a:rPr lang="en-US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(27.5 kg, 11.6m/s)</a:t>
                      </a:r>
                      <a:endParaRPr lang="en-IN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61.135 (KJ/Kg)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12.69%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85112"/>
                  </a:ext>
                </a:extLst>
              </a:tr>
              <a:tr h="676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Optimized NPR 6 cell design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(10, 2 , 3.14)</a:t>
                      </a:r>
                      <a:endParaRPr lang="en-IN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Pressure Loading</a:t>
                      </a:r>
                    </a:p>
                    <a:p>
                      <a:r>
                        <a:rPr lang="en-IN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(27.5 kg, 11.6m/s)</a:t>
                      </a:r>
                      <a:endParaRPr lang="en-US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68.455 (KJ/Kg)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39570"/>
                  </a:ext>
                </a:extLst>
              </a:tr>
              <a:tr h="67609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 cell Optimized NPR assembly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Pressure Loading</a:t>
                      </a:r>
                    </a:p>
                    <a:p>
                      <a:r>
                        <a:rPr lang="en-US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(27.5 kg, 11.6m/s)</a:t>
                      </a:r>
                      <a:endParaRPr lang="en-IN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59.45 (KJ/Kg)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13%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978709"/>
                  </a:ext>
                </a:extLst>
              </a:tr>
              <a:tr h="67609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 cell Optimized NPR assembly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Pressure Loading</a:t>
                      </a:r>
                    </a:p>
                    <a:p>
                      <a:r>
                        <a:rPr lang="en-US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(27.5 kg, 11.6m/s)</a:t>
                      </a:r>
                      <a:endParaRPr lang="en-IN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52.92 (KJ/Kg)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23.23%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85731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A17A4DF-3D6B-4CCE-BCD6-16D80962F26A}"/>
              </a:ext>
            </a:extLst>
          </p:cNvPr>
          <p:cNvSpPr/>
          <p:nvPr/>
        </p:nvSpPr>
        <p:spPr>
          <a:xfrm>
            <a:off x="894417" y="-95624"/>
            <a:ext cx="10681855" cy="70307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Results And Discussion continued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ADB49-B630-4B33-BE33-26BC3C35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440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49263" y="-90310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Conclusions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6AC02-E89B-4099-BE7D-3836EFFE708A}"/>
              </a:ext>
            </a:extLst>
          </p:cNvPr>
          <p:cNvSpPr txBox="1"/>
          <p:nvPr/>
        </p:nvSpPr>
        <p:spPr>
          <a:xfrm>
            <a:off x="849262" y="1735906"/>
            <a:ext cx="1068185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unique structural constrained design optimization workflow is proposed incorporating Artificial Neural Network Prediction and Particle Swarm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i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maximum improvement of SEA 12.69% was obtained when compared to the initial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i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comparison of NPR and Normal cell Reaction force reveals that the NPR cell has 34.68% lower sustained pick RF when compared to its normal counter part. </a:t>
            </a:r>
          </a:p>
          <a:p>
            <a:endParaRPr lang="en-US" sz="1600" b="1" i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optimized design cells size were varied keeping the volume constant, the general trend revealed by the analysis is – the more number of cells the more amount of energy it will absorb but the pick reaction force will also increase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i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 – Extensive study of the NPR structure assembly based on vibrational and modal analysis.</a:t>
            </a:r>
          </a:p>
          <a:p>
            <a:r>
              <a:rPr lang="en-US" sz="1600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1BEE6-E350-462D-9201-42F3AA06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28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94420" y="-79436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References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8037C-FEDB-4537-986E-276D446490FB}"/>
              </a:ext>
            </a:extLst>
          </p:cNvPr>
          <p:cNvSpPr txBox="1"/>
          <p:nvPr/>
        </p:nvSpPr>
        <p:spPr>
          <a:xfrm>
            <a:off x="215547" y="811809"/>
            <a:ext cx="11360728" cy="336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[1]	M.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Guida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F.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Marulo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and S.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Abrate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“Advances in crash dynamics for aircraft safety,” Prog.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Aerosp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. Sci., vol. 98, no. December 2017, pp. 106–123, 2018.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06400" indent="-4064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[2]	“Energy Absorption in composite stiffner.pdf.” .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06400" indent="-4064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[3]	J. J. Carruthers, A. P. Kettle, and A. M. Robinson, “Energy absorption capability and crashworthiness of composite material structures: A review,” Appl. Mech. Rev., vol. 51, no. 10, pp. 635–649, 1998.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06400" indent="-4064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[4]	P.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Feraboli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“Development of a corrugated test specimen for composite materials energy absorption,” J. Compos. Mater., vol. 42, no. 3, pp. 229–256, 2008.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06400" indent="-4064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[5]	T. Wang, J. An, H. He, X. Wen, and X. Xi, “A novel 3D impact energy absorption structure with negative Poisson’s ratio and its application in aircraft crashworthiness,” Compos. Struct., vol. 262, no. January, p. 113663, 2021.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06400" indent="-4064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[6]	L.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Cabras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and M. Brun, “Auxetic two-dimensional lattices with Poisson’s ratio arbitrarily close to −1,” Proc. R. Soc. A Math. Phys. Eng. Sci., vol. 470, no. 2172, p. 20140538, Dec. 2014.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06400" indent="-4064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[7]	I. S.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Abbood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S. A.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Odaa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K. F. Hasan, and M. A. Jasim, “Properties evaluation of fiber reinforced polymers and their constituent materials used in structures – A review,” Mater. Today Proc., vol. 43, pp. 1003–1008, Jan. 2021.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06400" indent="-406400"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[8]	J. Paz, J. Díaz, L.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Romera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and M. Costas, “Size and shape optimization of aluminum tubes with GFRP honeycomb reinforcements for crashworthy aircraft structures,” Compos. Struct., vol. 133, pp. 499–507, 2015.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DF0EE-75B1-43E0-BE90-9AC07F89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420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6097A-5D5C-4264-A385-761152E7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28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FC78C-24B8-4A91-8595-4D68031C6B8C}"/>
              </a:ext>
            </a:extLst>
          </p:cNvPr>
          <p:cNvSpPr txBox="1"/>
          <p:nvPr/>
        </p:nvSpPr>
        <p:spPr>
          <a:xfrm>
            <a:off x="2870213" y="2598003"/>
            <a:ext cx="64515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 </a:t>
            </a:r>
            <a:endParaRPr lang="en-IN" sz="9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7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3ED923-EE79-4B0C-BC9D-94729E610D40}"/>
              </a:ext>
            </a:extLst>
          </p:cNvPr>
          <p:cNvSpPr/>
          <p:nvPr/>
        </p:nvSpPr>
        <p:spPr>
          <a:xfrm>
            <a:off x="869591" y="-74342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Literature Review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804AD-F8B9-4CFB-95AF-EBE4C220BD5E}"/>
              </a:ext>
            </a:extLst>
          </p:cNvPr>
          <p:cNvSpPr txBox="1"/>
          <p:nvPr/>
        </p:nvSpPr>
        <p:spPr>
          <a:xfrm>
            <a:off x="576602" y="85996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1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Crashworthiness is the ability of an aircraft structure and its internal systems to protect occupants from injury in an event of crash. </a:t>
            </a:r>
            <a:endParaRPr lang="en-IN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7F73F-5B78-4B20-B2E7-E8A1E339A196}"/>
              </a:ext>
            </a:extLst>
          </p:cNvPr>
          <p:cNvSpPr txBox="1"/>
          <p:nvPr/>
        </p:nvSpPr>
        <p:spPr>
          <a:xfrm>
            <a:off x="576602" y="185734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i="1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During a crash landing, the kinetic energy should be dissipated in a controlled way by the crushing of the structure below the passenger floor. </a:t>
            </a:r>
          </a:p>
          <a:p>
            <a:endParaRPr lang="en-US" sz="1800" b="1" i="1" u="none" strike="noStrike" dirty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1800" b="1" i="1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Energy is dissipated by stanchions connecting the frames and beams on the cargo floor, below the subfloor beams.</a:t>
            </a:r>
            <a:endParaRPr lang="en-IN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C51DB-92B7-47A3-B748-9DA15057C0AD}"/>
              </a:ext>
            </a:extLst>
          </p:cNvPr>
          <p:cNvSpPr txBox="1"/>
          <p:nvPr/>
        </p:nvSpPr>
        <p:spPr>
          <a:xfrm>
            <a:off x="6847115" y="4551798"/>
            <a:ext cx="521425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none" strike="noStrike" dirty="0">
                <a:solidFill>
                  <a:srgbClr val="C00000"/>
                </a:solidFill>
                <a:effectLst/>
              </a:rPr>
              <a:t>Here comes the need to develop various novel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C00000"/>
                </a:solidFill>
              </a:rPr>
              <a:t>Absorb high impact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C00000"/>
                </a:solidFill>
              </a:rPr>
              <a:t>Very less 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C00000"/>
                </a:solidFill>
              </a:rPr>
              <a:t>Peak reaction force is in limit</a:t>
            </a:r>
            <a:endParaRPr lang="en-IN" sz="2000" b="1" i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06CDD-033E-495B-ACF5-72F4C164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039" y="702650"/>
            <a:ext cx="4194407" cy="3535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169CF8-2A11-4096-A293-B7BC46BA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21" y="3888665"/>
            <a:ext cx="5068479" cy="2294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202A7-1F91-4BBC-9403-6957A91DC2DE}"/>
              </a:ext>
            </a:extLst>
          </p:cNvPr>
          <p:cNvSpPr txBox="1"/>
          <p:nvPr/>
        </p:nvSpPr>
        <p:spPr>
          <a:xfrm>
            <a:off x="9827334" y="4387574"/>
            <a:ext cx="1198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(</a:t>
            </a:r>
            <a:r>
              <a:rPr lang="en-US" sz="1200" b="1" i="1" dirty="0" err="1"/>
              <a:t>Guida</a:t>
            </a:r>
            <a:r>
              <a:rPr lang="en-US" sz="1200" b="1" i="1" dirty="0"/>
              <a:t> et al,[1])</a:t>
            </a:r>
            <a:endParaRPr lang="en-IN" sz="1200" b="1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9EC9C-1FA3-4A27-806D-5B766043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1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309B19-FC05-4809-87DB-3BD80E68B884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218" y="853787"/>
            <a:ext cx="6095999" cy="272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3ED923-EE79-4B0C-BC9D-94729E610D40}"/>
              </a:ext>
            </a:extLst>
          </p:cNvPr>
          <p:cNvSpPr/>
          <p:nvPr/>
        </p:nvSpPr>
        <p:spPr>
          <a:xfrm>
            <a:off x="885183" y="-111632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Auxetic Structures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A22BC-4E2F-44FB-8269-3E35345850FE}"/>
              </a:ext>
            </a:extLst>
          </p:cNvPr>
          <p:cNvSpPr txBox="1"/>
          <p:nvPr/>
        </p:nvSpPr>
        <p:spPr>
          <a:xfrm>
            <a:off x="819276" y="992286"/>
            <a:ext cx="494594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1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Materials with a negative Poisson’s ratio, exhibit unusual and counterintuitive mechanical behavior. </a:t>
            </a:r>
            <a:r>
              <a:rPr lang="en-US" b="1" i="1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When stretched, they become thicker perpendicular to the applied force.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1" i="1" u="none" strike="noStrike" dirty="0"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70C0"/>
                </a:solidFill>
                <a:latin typeface="Arial" panose="020B0604020202020204" pitchFamily="34" charset="0"/>
              </a:rPr>
              <a:t>New research indicates </a:t>
            </a:r>
            <a:r>
              <a:rPr lang="en-US" b="1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to have mechanical properties such as high </a:t>
            </a:r>
            <a:r>
              <a:rPr lang="en-US" b="1" i="1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energy absorption</a:t>
            </a:r>
            <a:r>
              <a:rPr lang="en-US" b="1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1" i="1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fracture</a:t>
            </a:r>
            <a:r>
              <a:rPr lang="en-US" b="1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resistance.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b="1" i="1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3D NPR structures is a bit less explored due to its manufacturing difficulty.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i="1" strike="noStrike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C68B8-C8D7-4E27-892F-6947FF7C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212" y="3693100"/>
            <a:ext cx="2308660" cy="231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FC5ED-AAAC-4679-A1F4-A861E4EB3875}"/>
              </a:ext>
            </a:extLst>
          </p:cNvPr>
          <p:cNvSpPr txBox="1"/>
          <p:nvPr/>
        </p:nvSpPr>
        <p:spPr>
          <a:xfrm>
            <a:off x="9340645" y="5681048"/>
            <a:ext cx="1569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Some other examples</a:t>
            </a:r>
          </a:p>
          <a:p>
            <a:pPr algn="r"/>
            <a:r>
              <a:rPr lang="en-US" sz="1200" b="1" i="1" dirty="0"/>
              <a:t>(</a:t>
            </a:r>
            <a:r>
              <a:rPr lang="en-US" sz="1200" b="1" i="1" dirty="0" err="1"/>
              <a:t>Yunan</a:t>
            </a:r>
            <a:r>
              <a:rPr lang="en-US" sz="1200" b="1" i="1" dirty="0"/>
              <a:t> et al,[1])</a:t>
            </a:r>
            <a:endParaRPr lang="en-IN" sz="1200" b="1" i="1" dirty="0"/>
          </a:p>
          <a:p>
            <a:pPr algn="r"/>
            <a:endParaRPr lang="en-US" sz="1200" b="1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72104-DF10-484A-B80A-8EA79BFD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63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772886" y="-104452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Properties of GFRP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97AFD-94DA-4CDD-90D6-F33A40935399}"/>
              </a:ext>
            </a:extLst>
          </p:cNvPr>
          <p:cNvSpPr txBox="1"/>
          <p:nvPr/>
        </p:nvSpPr>
        <p:spPr>
          <a:xfrm>
            <a:off x="772886" y="83072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Glass-</a:t>
            </a:r>
            <a:r>
              <a:rPr lang="en-US" b="1" i="1" u="none" strike="noStrike" dirty="0" err="1">
                <a:solidFill>
                  <a:srgbClr val="000000"/>
                </a:solidFill>
                <a:effectLst/>
              </a:rPr>
              <a:t>Fibre</a:t>
            </a: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 Reinforced Plastic or GFRP. It is a composite material that consists of a polymer matrix and glass </a:t>
            </a:r>
            <a:r>
              <a:rPr lang="en-US" b="1" i="1" u="none" strike="noStrike" dirty="0" err="1">
                <a:solidFill>
                  <a:srgbClr val="000000"/>
                </a:solidFill>
                <a:effectLst/>
              </a:rPr>
              <a:t>fibres</a:t>
            </a: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IN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264AB-EDA7-47BF-B3D5-8432103E49D7}"/>
              </a:ext>
            </a:extLst>
          </p:cNvPr>
          <p:cNvSpPr txBox="1"/>
          <p:nvPr/>
        </p:nvSpPr>
        <p:spPr>
          <a:xfrm>
            <a:off x="772886" y="195167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Advantages:</a:t>
            </a:r>
            <a:endParaRPr lang="en-US" b="1" i="1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1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Can resists both compressive and tensile forces very well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1800" b="1" i="1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sotropic in nature so it is a commonly utilized filament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1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Well resistant to water and chemicals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1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Low cost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1F5CD-DC7F-4170-BB97-29F68B1E3809}"/>
              </a:ext>
            </a:extLst>
          </p:cNvPr>
          <p:cNvSpPr txBox="1"/>
          <p:nvPr/>
        </p:nvSpPr>
        <p:spPr>
          <a:xfrm>
            <a:off x="6389914" y="472295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C00000"/>
                </a:solidFill>
                <a:effectLst/>
              </a:rPr>
              <a:t>Disadvantages:</a:t>
            </a:r>
            <a:endParaRPr lang="en-US" b="1" i="1" dirty="0">
              <a:solidFill>
                <a:srgbClr val="C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C00000"/>
                </a:solidFill>
              </a:rPr>
              <a:t>C</a:t>
            </a:r>
            <a:r>
              <a:rPr lang="en-US" sz="1800" b="1" i="1" u="none" strike="noStrike" dirty="0">
                <a:solidFill>
                  <a:srgbClr val="C00000"/>
                </a:solidFill>
                <a:effectLst/>
              </a:rPr>
              <a:t>omparatively low elastic modulus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C00000"/>
                </a:solidFill>
              </a:rPr>
              <a:t>L</a:t>
            </a:r>
            <a:r>
              <a:rPr lang="en-US" sz="1800" b="1" i="1" u="none" strike="noStrike" dirty="0">
                <a:solidFill>
                  <a:srgbClr val="C00000"/>
                </a:solidFill>
                <a:effectLst/>
              </a:rPr>
              <a:t>ow resistant to alkaline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1" u="none" strike="noStrike" dirty="0">
                <a:solidFill>
                  <a:srgbClr val="C00000"/>
                </a:solidFill>
                <a:effectLst/>
              </a:rPr>
              <a:t> Low long-term strength due to stress rupture.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E1A9AF-686C-415F-B4C5-1B65FDF0ACAF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0861" y="916491"/>
            <a:ext cx="3907882" cy="338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497DE7-1958-4E2C-8B95-F048AB088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51" y="3322228"/>
            <a:ext cx="3907882" cy="276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080712-565C-45DB-B9CE-7FE3823678DB}"/>
              </a:ext>
            </a:extLst>
          </p:cNvPr>
          <p:cNvSpPr txBox="1"/>
          <p:nvPr/>
        </p:nvSpPr>
        <p:spPr>
          <a:xfrm>
            <a:off x="10101580" y="4384379"/>
            <a:ext cx="18973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(Diaz et al,[3])</a:t>
            </a:r>
            <a:endParaRPr lang="en-IN" sz="12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296F6-EDA0-48E8-AC23-94A4231F664A}"/>
              </a:ext>
            </a:extLst>
          </p:cNvPr>
          <p:cNvSpPr txBox="1"/>
          <p:nvPr/>
        </p:nvSpPr>
        <p:spPr>
          <a:xfrm>
            <a:off x="4492534" y="5913730"/>
            <a:ext cx="18973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(Diaz et al,[3])</a:t>
            </a:r>
            <a:endParaRPr lang="en-IN" sz="1200" b="1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5CF28-EE0A-428C-8786-78EE7320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43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FFEA562-6F89-45B0-97C0-AD59AB5CF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91" t="26485" r="2926" b="9616"/>
          <a:stretch/>
        </p:blipFill>
        <p:spPr>
          <a:xfrm>
            <a:off x="5308674" y="3864240"/>
            <a:ext cx="2632363" cy="18312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BD1249-0347-48A9-90DD-EF061895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3" t="77724" r="11457"/>
          <a:stretch/>
        </p:blipFill>
        <p:spPr>
          <a:xfrm>
            <a:off x="9046014" y="4111878"/>
            <a:ext cx="1693840" cy="15519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3ED923-EE79-4B0C-BC9D-94729E610D40}"/>
              </a:ext>
            </a:extLst>
          </p:cNvPr>
          <p:cNvSpPr/>
          <p:nvPr/>
        </p:nvSpPr>
        <p:spPr>
          <a:xfrm>
            <a:off x="931345" y="-90080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Problem Statement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F54D4-E346-41FC-AC94-F87FBF8C0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71"/>
          <a:stretch/>
        </p:blipFill>
        <p:spPr>
          <a:xfrm>
            <a:off x="528820" y="3160277"/>
            <a:ext cx="3307289" cy="2865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097A4-A9ED-4A1F-A4BB-E16A413AAEF2}"/>
                  </a:ext>
                </a:extLst>
              </p:cNvPr>
              <p:cNvSpPr txBox="1"/>
              <p:nvPr/>
            </p:nvSpPr>
            <p:spPr>
              <a:xfrm>
                <a:off x="718522" y="714851"/>
                <a:ext cx="6096000" cy="378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b="1" i="1" dirty="0">
                    <a:solidFill>
                      <a:schemeClr val="accent6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objective functions :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IN" b="1" i="1" dirty="0">
                    <a:solidFill>
                      <a:schemeClr val="accent6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specific energy absorption of the structure is maximum.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IN" b="1" i="1" dirty="0">
                    <a:solidFill>
                      <a:schemeClr val="accent6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weight of it is minimum.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b="1" i="1" dirty="0">
                    <a:solidFill>
                      <a:schemeClr val="accent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constraint function: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n-IN" b="1" i="1" dirty="0">
                    <a:solidFill>
                      <a:schemeClr val="accent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peak reaction force stays under a certain limit.</a:t>
                </a: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b="1" i="1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variables are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" panose="02040503050406030204" pitchFamily="18" charset="0"/>
                      </a:rPr>
                      <m:t>𝜽</m:t>
                    </m:r>
                  </m:oMath>
                </a14:m>
                <a:r>
                  <a:rPr lang="en-IN" b="1" i="1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t, w in a certain bound</a:t>
                </a: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400" b="1" i="1" dirty="0">
                    <a:solidFill>
                      <a:srgbClr val="C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Secondary objective – Explore macroscopic auxetic structure in the crashworthiness domain.</a:t>
                </a: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:endParaRPr lang="en-IN" sz="2800" b="1" dirty="0">
                  <a:solidFill>
                    <a:schemeClr val="accent6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097A4-A9ED-4A1F-A4BB-E16A413A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22" y="714851"/>
                <a:ext cx="6096000" cy="3786614"/>
              </a:xfrm>
              <a:prstGeom prst="rect">
                <a:avLst/>
              </a:prstGeom>
              <a:blipFill>
                <a:blip r:embed="rId4"/>
                <a:stretch>
                  <a:fillRect l="-900" t="-6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57784AA-0FED-478B-A438-A97D82E9DBE3}"/>
              </a:ext>
            </a:extLst>
          </p:cNvPr>
          <p:cNvSpPr txBox="1"/>
          <p:nvPr/>
        </p:nvSpPr>
        <p:spPr>
          <a:xfrm>
            <a:off x="4601140" y="5886405"/>
            <a:ext cx="1197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(Wang et al.[4])</a:t>
            </a:r>
            <a:endParaRPr lang="en-IN" sz="1200" b="1" i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9CDC5E-E44E-41F5-929B-9C750E4BD688}"/>
              </a:ext>
            </a:extLst>
          </p:cNvPr>
          <p:cNvSpPr/>
          <p:nvPr/>
        </p:nvSpPr>
        <p:spPr>
          <a:xfrm>
            <a:off x="7101990" y="4501466"/>
            <a:ext cx="216310" cy="2064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3262C9D-B811-402D-A497-F78BB8431795}"/>
              </a:ext>
            </a:extLst>
          </p:cNvPr>
          <p:cNvCxnSpPr>
            <a:cxnSpLocks/>
            <a:stCxn id="2" idx="7"/>
          </p:cNvCxnSpPr>
          <p:nvPr/>
        </p:nvCxnSpPr>
        <p:spPr>
          <a:xfrm rot="16200000" flipH="1">
            <a:off x="8074895" y="3743431"/>
            <a:ext cx="372808" cy="1949354"/>
          </a:xfrm>
          <a:prstGeom prst="bentConnector4">
            <a:avLst>
              <a:gd name="adj1" fmla="val -61318"/>
              <a:gd name="adj2" fmla="val 50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E7C5A4B7-DF1D-461E-8C27-23395BE3C4F3}"/>
              </a:ext>
            </a:extLst>
          </p:cNvPr>
          <p:cNvSpPr/>
          <p:nvPr/>
        </p:nvSpPr>
        <p:spPr>
          <a:xfrm rot="10302857">
            <a:off x="9241479" y="4672344"/>
            <a:ext cx="474860" cy="460566"/>
          </a:xfrm>
          <a:prstGeom prst="arc">
            <a:avLst>
              <a:gd name="adj1" fmla="val 16262671"/>
              <a:gd name="adj2" fmla="val 1800362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1EF2B7-623F-46E3-9094-BEF43C0C4438}"/>
              </a:ext>
            </a:extLst>
          </p:cNvPr>
          <p:cNvCxnSpPr>
            <a:cxnSpLocks/>
          </p:cNvCxnSpPr>
          <p:nvPr/>
        </p:nvCxnSpPr>
        <p:spPr>
          <a:xfrm flipH="1">
            <a:off x="9478909" y="4984628"/>
            <a:ext cx="55460" cy="3496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C9E5EB-8F12-48FE-B859-547FE1879272}"/>
                  </a:ext>
                </a:extLst>
              </p:cNvPr>
              <p:cNvSpPr txBox="1"/>
              <p:nvPr/>
            </p:nvSpPr>
            <p:spPr>
              <a:xfrm>
                <a:off x="9100693" y="5083896"/>
                <a:ext cx="602023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IN" b="1" i="1" dirty="0">
                  <a:solidFill>
                    <a:srgbClr val="C0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C9E5EB-8F12-48FE-B859-547FE187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693" y="5083896"/>
                <a:ext cx="602023" cy="491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96C72D-C6EE-4112-9A40-2C983FD2848C}"/>
              </a:ext>
            </a:extLst>
          </p:cNvPr>
          <p:cNvCxnSpPr>
            <a:cxnSpLocks/>
          </p:cNvCxnSpPr>
          <p:nvPr/>
        </p:nvCxnSpPr>
        <p:spPr>
          <a:xfrm flipH="1">
            <a:off x="9534369" y="4282420"/>
            <a:ext cx="131895" cy="3774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DF5EEA-1DAF-46EB-9E10-E956894C421F}"/>
              </a:ext>
            </a:extLst>
          </p:cNvPr>
          <p:cNvSpPr txBox="1"/>
          <p:nvPr/>
        </p:nvSpPr>
        <p:spPr>
          <a:xfrm>
            <a:off x="9600316" y="3979519"/>
            <a:ext cx="1221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cs typeface="Times New Roman" panose="02020603050405020304" pitchFamily="18" charset="0"/>
              </a:rPr>
              <a:t>w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9CC185-AD27-46B2-AC31-63144BA0D955}"/>
              </a:ext>
            </a:extLst>
          </p:cNvPr>
          <p:cNvCxnSpPr>
            <a:cxnSpLocks/>
          </p:cNvCxnSpPr>
          <p:nvPr/>
        </p:nvCxnSpPr>
        <p:spPr>
          <a:xfrm>
            <a:off x="9478909" y="4290772"/>
            <a:ext cx="0" cy="18800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2A7947-4B13-47DB-85BA-35EF6C05C22D}"/>
              </a:ext>
            </a:extLst>
          </p:cNvPr>
          <p:cNvSpPr txBox="1"/>
          <p:nvPr/>
        </p:nvSpPr>
        <p:spPr>
          <a:xfrm>
            <a:off x="9210771" y="4281352"/>
            <a:ext cx="289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cs typeface="Times New Roman" panose="02020603050405020304" pitchFamily="18" charset="0"/>
              </a:rPr>
              <a:t>t</a:t>
            </a:r>
            <a:endParaRPr lang="en-IN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047846A-8703-4542-A3D8-87D136B251E5}"/>
              </a:ext>
            </a:extLst>
          </p:cNvPr>
          <p:cNvSpPr/>
          <p:nvPr/>
        </p:nvSpPr>
        <p:spPr>
          <a:xfrm>
            <a:off x="6102840" y="851867"/>
            <a:ext cx="2534840" cy="1377545"/>
          </a:xfrm>
          <a:prstGeom prst="roundRect">
            <a:avLst>
              <a:gd name="adj" fmla="val 33740"/>
            </a:avLst>
          </a:prstGeom>
          <a:solidFill>
            <a:srgbClr val="17F1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kern="1200" dirty="0">
                <a:solidFill>
                  <a:srgbClr val="0F0D29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Replicate the energy absorbing NPR structure from reference research work and validate the FE model.</a:t>
            </a:r>
            <a:endParaRPr lang="en-IN" sz="1400" i="1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A822EE-D8D4-4637-9D6D-E2AC54A5B05E}"/>
              </a:ext>
            </a:extLst>
          </p:cNvPr>
          <p:cNvSpPr/>
          <p:nvPr/>
        </p:nvSpPr>
        <p:spPr>
          <a:xfrm>
            <a:off x="6096000" y="2445160"/>
            <a:ext cx="2534840" cy="1149486"/>
          </a:xfrm>
          <a:prstGeom prst="roundRect">
            <a:avLst>
              <a:gd name="adj" fmla="val 33740"/>
            </a:avLst>
          </a:prstGeom>
          <a:solidFill>
            <a:srgbClr val="17F1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Calculate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SEA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Mass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14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Peak Reaction Force </a:t>
            </a:r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each combination in ABAQUS CAE for different sample combination.</a:t>
            </a:r>
            <a:endParaRPr lang="en-IN" sz="1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2D8E2-45B2-4BED-B52F-0E9788BE3774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7363420" y="2229412"/>
            <a:ext cx="6840" cy="2157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8BEFED5-64E2-4FFD-B774-6E099CDB0DB4}"/>
              </a:ext>
            </a:extLst>
          </p:cNvPr>
          <p:cNvSpPr/>
          <p:nvPr/>
        </p:nvSpPr>
        <p:spPr>
          <a:xfrm>
            <a:off x="9193418" y="840577"/>
            <a:ext cx="2534840" cy="1149486"/>
          </a:xfrm>
          <a:prstGeom prst="roundRect">
            <a:avLst>
              <a:gd name="adj" fmla="val 33740"/>
            </a:avLst>
          </a:prstGeom>
          <a:solidFill>
            <a:srgbClr val="17F1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 a Neural Network from the obtained data to predict other combinations.</a:t>
            </a:r>
            <a:endParaRPr lang="en-IN" sz="1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B4CF0A-98F9-4A67-BB1F-F0BF5BFBD9C3}"/>
              </a:ext>
            </a:extLst>
          </p:cNvPr>
          <p:cNvCxnSpPr>
            <a:cxnSpLocks/>
          </p:cNvCxnSpPr>
          <p:nvPr/>
        </p:nvCxnSpPr>
        <p:spPr>
          <a:xfrm flipH="1">
            <a:off x="10590714" y="1996174"/>
            <a:ext cx="6840" cy="2157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9E140DB-8B10-4512-B7C6-9CE9823B9146}"/>
              </a:ext>
            </a:extLst>
          </p:cNvPr>
          <p:cNvSpPr/>
          <p:nvPr/>
        </p:nvSpPr>
        <p:spPr>
          <a:xfrm>
            <a:off x="9323294" y="2211922"/>
            <a:ext cx="2534840" cy="1149486"/>
          </a:xfrm>
          <a:prstGeom prst="roundRect">
            <a:avLst>
              <a:gd name="adj" fmla="val 33740"/>
            </a:avLst>
          </a:prstGeom>
          <a:solidFill>
            <a:srgbClr val="17F1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Get the optimized results via Particle swarm algorithm</a:t>
            </a:r>
            <a:endParaRPr lang="en-IN" sz="14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071" name="Connector: Elbow 2070">
            <a:extLst>
              <a:ext uri="{FF2B5EF4-FFF2-40B4-BE49-F238E27FC236}">
                <a16:creationId xmlns:a16="http://schemas.microsoft.com/office/drawing/2014/main" id="{DA9CCA18-A79A-44F3-8E5F-1F35FAFB2DA6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630840" y="1305103"/>
            <a:ext cx="562578" cy="1714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875215-6705-42BF-B4D3-87C9201E6B56}"/>
              </a:ext>
            </a:extLst>
          </p:cNvPr>
          <p:cNvCxnSpPr>
            <a:cxnSpLocks/>
          </p:cNvCxnSpPr>
          <p:nvPr/>
        </p:nvCxnSpPr>
        <p:spPr>
          <a:xfrm>
            <a:off x="3836109" y="5477164"/>
            <a:ext cx="1527633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06B7D4C-CD08-4320-BD9D-F54FDF12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20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09172" y="-51984"/>
            <a:ext cx="10681855" cy="64203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Finite Element Modelling</a:t>
            </a:r>
            <a:endParaRPr lang="en-GB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E33BD-AE9E-4061-9962-05A5D72A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965" y="814388"/>
            <a:ext cx="1990725" cy="5178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4F3B0B-4E57-4E5D-A36A-B3BFDE37E554}"/>
              </a:ext>
            </a:extLst>
          </p:cNvPr>
          <p:cNvSpPr txBox="1"/>
          <p:nvPr/>
        </p:nvSpPr>
        <p:spPr>
          <a:xfrm>
            <a:off x="809172" y="719600"/>
            <a:ext cx="6096000" cy="279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chemeClr val="accent6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Single cells were done through Python Scripting for automation.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chemeClr val="accent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Manually replicated to create the assembly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chemeClr val="accent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GFRP </a:t>
            </a:r>
            <a:r>
              <a:rPr lang="en-IN" sz="2000" b="1" i="1" dirty="0" err="1">
                <a:solidFill>
                  <a:schemeClr val="accent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elasto</a:t>
            </a:r>
            <a:r>
              <a:rPr lang="en-IN" sz="2000" b="1" i="1" dirty="0">
                <a:solidFill>
                  <a:schemeClr val="accent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-plastic properties were implemented.</a:t>
            </a:r>
            <a:endParaRPr lang="en-IN" sz="2000" b="1" i="1" dirty="0">
              <a:solidFill>
                <a:schemeClr val="accent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C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Mesh is created using S4R quad shell elements with a size of 0.2mm with 6DOF per node.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Total number of elements for single cell is 5677.</a:t>
            </a:r>
            <a:endParaRPr lang="en-IN" sz="2000" b="1" i="1" dirty="0">
              <a:solidFill>
                <a:srgbClr val="C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D756E-2931-4A1D-A8BD-86A5C38BA38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1898" y="3539060"/>
            <a:ext cx="3021837" cy="268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637D1D-7A73-4C8F-95C9-7716ED8E3B58}"/>
              </a:ext>
            </a:extLst>
          </p:cNvPr>
          <p:cNvCxnSpPr>
            <a:cxnSpLocks/>
          </p:cNvCxnSpPr>
          <p:nvPr/>
        </p:nvCxnSpPr>
        <p:spPr>
          <a:xfrm flipH="1">
            <a:off x="8926286" y="5573486"/>
            <a:ext cx="10994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F44462D-83A0-4867-8208-497188CCAFE4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341" y="3501020"/>
            <a:ext cx="4036914" cy="268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4C783E-E82E-432D-AD2F-4AAC4E293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7374"/>
              </p:ext>
            </p:extLst>
          </p:nvPr>
        </p:nvGraphicFramePr>
        <p:xfrm>
          <a:off x="6905172" y="1018352"/>
          <a:ext cx="2596242" cy="159536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98121">
                  <a:extLst>
                    <a:ext uri="{9D8B030D-6E8A-4147-A177-3AD203B41FA5}">
                      <a16:colId xmlns:a16="http://schemas.microsoft.com/office/drawing/2014/main" val="4007932184"/>
                    </a:ext>
                  </a:extLst>
                </a:gridCol>
                <a:gridCol w="1298121">
                  <a:extLst>
                    <a:ext uri="{9D8B030D-6E8A-4147-A177-3AD203B41FA5}">
                      <a16:colId xmlns:a16="http://schemas.microsoft.com/office/drawing/2014/main" val="203796115"/>
                    </a:ext>
                  </a:extLst>
                </a:gridCol>
              </a:tblGrid>
              <a:tr h="395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i="1" dirty="0">
                          <a:effectLst/>
                        </a:rPr>
                        <a:t>Initial variables</a:t>
                      </a:r>
                      <a:endParaRPr lang="en-IN" sz="1400" b="1" i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i="1" dirty="0">
                          <a:effectLst/>
                        </a:rPr>
                        <a:t>Values</a:t>
                      </a:r>
                      <a:endParaRPr lang="en-IN" sz="1400" b="1" i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0570287"/>
                  </a:ext>
                </a:extLst>
              </a:tr>
              <a:tr h="4082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i="1" dirty="0">
                          <a:effectLst/>
                        </a:rPr>
                        <a:t>Length(l)</a:t>
                      </a:r>
                      <a:endParaRPr lang="en-IN" sz="1400" i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10mm</a:t>
                      </a:r>
                      <a:endParaRPr lang="en-IN" sz="14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6385276"/>
                  </a:ext>
                </a:extLst>
              </a:tr>
              <a:tr h="395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i="1" dirty="0">
                          <a:effectLst/>
                        </a:rPr>
                        <a:t>Thickness(t)</a:t>
                      </a:r>
                      <a:endParaRPr lang="en-IN" sz="1400" i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3mm</a:t>
                      </a:r>
                      <a:endParaRPr lang="en-IN" sz="1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8732650"/>
                  </a:ext>
                </a:extLst>
              </a:tr>
              <a:tr h="395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i="1" dirty="0">
                          <a:effectLst/>
                        </a:rPr>
                        <a:t>Angle(theta)</a:t>
                      </a:r>
                      <a:endParaRPr lang="en-IN" sz="1400" i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30 </a:t>
                      </a:r>
                      <a:r>
                        <a:rPr lang="en-IN" sz="1400" dirty="0" err="1">
                          <a:effectLst/>
                        </a:rPr>
                        <a:t>deg</a:t>
                      </a:r>
                      <a:endParaRPr lang="en-IN" sz="14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034064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8736EAE9-B81B-40EA-91C0-1A489FF9E875}"/>
              </a:ext>
            </a:extLst>
          </p:cNvPr>
          <p:cNvSpPr/>
          <p:nvPr/>
        </p:nvSpPr>
        <p:spPr>
          <a:xfrm>
            <a:off x="10165556" y="814388"/>
            <a:ext cx="178594" cy="2039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BECC9-2604-4779-B123-293B7A4AECA9}"/>
              </a:ext>
            </a:extLst>
          </p:cNvPr>
          <p:cNvSpPr txBox="1"/>
          <p:nvPr/>
        </p:nvSpPr>
        <p:spPr>
          <a:xfrm>
            <a:off x="10101606" y="7317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</a:t>
            </a:r>
            <a:endParaRPr lang="en-IN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7FA9CC-6B81-4047-8A85-D64A7FD6CEC8}"/>
              </a:ext>
            </a:extLst>
          </p:cNvPr>
          <p:cNvCxnSpPr>
            <a:cxnSpLocks/>
          </p:cNvCxnSpPr>
          <p:nvPr/>
        </p:nvCxnSpPr>
        <p:spPr>
          <a:xfrm>
            <a:off x="10531377" y="5628009"/>
            <a:ext cx="1694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027384-657A-4963-887C-EC3C73523622}"/>
              </a:ext>
            </a:extLst>
          </p:cNvPr>
          <p:cNvCxnSpPr>
            <a:cxnSpLocks/>
          </p:cNvCxnSpPr>
          <p:nvPr/>
        </p:nvCxnSpPr>
        <p:spPr>
          <a:xfrm flipV="1">
            <a:off x="10631254" y="5450928"/>
            <a:ext cx="91954" cy="929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2BE0C-E202-48B6-9EAD-A1D5DE0B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747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1F7FB8-7CEF-40EE-BC49-395BD2DB5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7" y="3568137"/>
            <a:ext cx="5383666" cy="24447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875947" y="-110469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Boundary Conditions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EC347-5E66-4419-A819-508E83493969}"/>
              </a:ext>
            </a:extLst>
          </p:cNvPr>
          <p:cNvSpPr txBox="1"/>
          <p:nvPr/>
        </p:nvSpPr>
        <p:spPr>
          <a:xfrm>
            <a:off x="718456" y="1123272"/>
            <a:ext cx="6096000" cy="4565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Simulation was done on each cell.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Crushing step 0.001 sec. </a:t>
            </a:r>
            <a:endParaRPr lang="en-IN" sz="1600" b="1" i="1" dirty="0">
              <a:solidFill>
                <a:srgbClr val="C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Friction coefficient of 0.2 in between all surfaces. </a:t>
            </a:r>
            <a:endParaRPr lang="en-IN" sz="1600" b="1" i="1" dirty="0">
              <a:solidFill>
                <a:srgbClr val="C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1" i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 constraint was given to the upper and lower plate with the unit cell.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n-IN" b="1" i="1" dirty="0">
              <a:solidFill>
                <a:srgbClr val="C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n-IN" sz="1600" b="1" i="1" dirty="0">
              <a:solidFill>
                <a:srgbClr val="C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1" i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lower plate was </a:t>
            </a:r>
            <a:r>
              <a:rPr lang="en-IN" sz="1800" b="1" i="1" dirty="0" err="1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encastred</a:t>
            </a:r>
            <a:r>
              <a:rPr lang="en-IN" sz="1800" b="1" i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IN" sz="1600" b="1" i="1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1" i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Velocity given to the upper plate is 11.6m/s .</a:t>
            </a:r>
            <a:endParaRPr lang="en-IN" sz="1600" b="1" i="1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b="1" i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inertial mass given to the top layer is .275tonne.</a:t>
            </a:r>
            <a:endParaRPr lang="en-IN" sz="1600" b="1" i="1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D21BC-F4FB-41EF-BDD0-9543E0B67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67" y="667844"/>
            <a:ext cx="5433425" cy="25416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E03AF-F84B-4751-872A-9BB5432F4147}"/>
              </a:ext>
            </a:extLst>
          </p:cNvPr>
          <p:cNvSpPr txBox="1"/>
          <p:nvPr/>
        </p:nvSpPr>
        <p:spPr>
          <a:xfrm>
            <a:off x="9399955" y="5894321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U1=U2=U3=UR1=UR2=UR3=0</a:t>
            </a:r>
            <a:endParaRPr lang="en-IN" sz="1400" b="1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E1313D-6B9E-4488-BAC7-F846661E28B0}"/>
              </a:ext>
            </a:extLst>
          </p:cNvPr>
          <p:cNvSpPr/>
          <p:nvPr/>
        </p:nvSpPr>
        <p:spPr>
          <a:xfrm>
            <a:off x="9174480" y="5039360"/>
            <a:ext cx="26416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EDF9D0D-DDCE-4079-AFA8-26C6A83AC266}"/>
              </a:ext>
            </a:extLst>
          </p:cNvPr>
          <p:cNvCxnSpPr>
            <a:cxnSpLocks/>
            <a:stCxn id="6" idx="5"/>
          </p:cNvCxnSpPr>
          <p:nvPr/>
        </p:nvCxnSpPr>
        <p:spPr>
          <a:xfrm rot="16200000" flipH="1">
            <a:off x="9611476" y="5035968"/>
            <a:ext cx="592591" cy="10156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CF403ED-4864-4E50-B206-8C76B9D0AB89}"/>
              </a:ext>
            </a:extLst>
          </p:cNvPr>
          <p:cNvSpPr/>
          <p:nvPr/>
        </p:nvSpPr>
        <p:spPr>
          <a:xfrm>
            <a:off x="9108281" y="3900488"/>
            <a:ext cx="26416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F1D518D-947F-48F5-9E13-0A21BB3858F5}"/>
              </a:ext>
            </a:extLst>
          </p:cNvPr>
          <p:cNvCxnSpPr>
            <a:cxnSpLocks/>
          </p:cNvCxnSpPr>
          <p:nvPr/>
        </p:nvCxnSpPr>
        <p:spPr>
          <a:xfrm flipV="1">
            <a:off x="6521482" y="3745341"/>
            <a:ext cx="585947" cy="7979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6CFE31-05C2-479A-81AD-2F995E191A61}"/>
              </a:ext>
            </a:extLst>
          </p:cNvPr>
          <p:cNvSpPr txBox="1"/>
          <p:nvPr/>
        </p:nvSpPr>
        <p:spPr>
          <a:xfrm>
            <a:off x="9372441" y="2948625"/>
            <a:ext cx="1082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V3=11.6m/s</a:t>
            </a:r>
            <a:endParaRPr lang="en-IN" sz="1400" b="1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8E2B3-97BA-4840-9C80-74D647C2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10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AF4C82-000F-4547-8B25-A66D416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1" y="731768"/>
            <a:ext cx="4643242" cy="23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48E9D-795A-40D5-93D3-8481BE175FD4}"/>
              </a:ext>
            </a:extLst>
          </p:cNvPr>
          <p:cNvSpPr/>
          <p:nvPr/>
        </p:nvSpPr>
        <p:spPr>
          <a:xfrm>
            <a:off x="755072" y="-109304"/>
            <a:ext cx="10681855" cy="7029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Neural Network and prediction</a:t>
            </a:r>
            <a:endParaRPr lang="en-GB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062FF88-EF36-4D18-85BC-875DC817C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328" y="1386206"/>
            <a:ext cx="34004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0DE222-69E3-44EF-9F76-E6CBF88F8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/>
          <a:stretch/>
        </p:blipFill>
        <p:spPr bwMode="auto">
          <a:xfrm>
            <a:off x="680361" y="2955636"/>
            <a:ext cx="4046341" cy="299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07C94-6F66-4A38-9E98-4037B1DBF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328" y="3220361"/>
            <a:ext cx="3101398" cy="2329622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4B96837-035B-48C3-81EC-C14687F4FB8B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 flipV="1">
            <a:off x="5323603" y="1867219"/>
            <a:ext cx="2074725" cy="2717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2CCFFEC-B7F8-4914-B227-82AC1E733E3D}"/>
              </a:ext>
            </a:extLst>
          </p:cNvPr>
          <p:cNvCxnSpPr>
            <a:cxnSpLocks/>
            <a:stCxn id="1032" idx="3"/>
            <a:endCxn id="6" idx="1"/>
          </p:cNvCxnSpPr>
          <p:nvPr/>
        </p:nvCxnSpPr>
        <p:spPr>
          <a:xfrm flipV="1">
            <a:off x="4726702" y="4385172"/>
            <a:ext cx="2671626" cy="6597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C9EB38-9DB6-4AEB-8B64-BA78E3480D0B}"/>
              </a:ext>
            </a:extLst>
          </p:cNvPr>
          <p:cNvSpPr txBox="1"/>
          <p:nvPr/>
        </p:nvSpPr>
        <p:spPr>
          <a:xfrm>
            <a:off x="7398327" y="2568139"/>
            <a:ext cx="5050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layer perceptron model</a:t>
            </a:r>
            <a:endParaRPr lang="en-IN" sz="14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C8E4B-98D0-4238-A7F5-3E3B5CB1EFB4}"/>
              </a:ext>
            </a:extLst>
          </p:cNvPr>
          <p:cNvSpPr txBox="1"/>
          <p:nvPr/>
        </p:nvSpPr>
        <p:spPr>
          <a:xfrm>
            <a:off x="7398328" y="5753060"/>
            <a:ext cx="5050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Multi-layer perceptron model</a:t>
            </a:r>
            <a:endParaRPr lang="en-IN" sz="14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5A834-A50A-4DB8-A945-B2B46EA4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F8FE0-5EFB-400D-9041-19DC9FEF07B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87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2349</Words>
  <Application>Microsoft Office PowerPoint</Application>
  <PresentationFormat>Widescreen</PresentationFormat>
  <Paragraphs>451</Paragraphs>
  <Slides>28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Cambria</vt:lpstr>
      <vt:lpstr>Cambria Math</vt:lpstr>
      <vt:lpstr>Georgia</vt:lpstr>
      <vt:lpstr>Lucida Calligraphy</vt:lpstr>
      <vt:lpstr>Symbol</vt:lpstr>
      <vt:lpstr>Times New Roman</vt:lpstr>
      <vt:lpstr>Wingdings</vt:lpstr>
      <vt:lpstr>Office Theme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Mainak Mallick</dc:creator>
  <cp:lastModifiedBy>Mainak Mallick</cp:lastModifiedBy>
  <cp:revision>147</cp:revision>
  <dcterms:created xsi:type="dcterms:W3CDTF">2021-12-15T05:25:25Z</dcterms:created>
  <dcterms:modified xsi:type="dcterms:W3CDTF">2022-05-23T03:16:54Z</dcterms:modified>
</cp:coreProperties>
</file>